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8"/>
  </p:notesMasterIdLst>
  <p:sldIdLst>
    <p:sldId id="305" r:id="rId3"/>
    <p:sldId id="303" r:id="rId4"/>
    <p:sldId id="284" r:id="rId5"/>
    <p:sldId id="272" r:id="rId6"/>
    <p:sldId id="264" r:id="rId7"/>
    <p:sldId id="288" r:id="rId8"/>
    <p:sldId id="307" r:id="rId9"/>
    <p:sldId id="308" r:id="rId10"/>
    <p:sldId id="309" r:id="rId11"/>
    <p:sldId id="273" r:id="rId12"/>
    <p:sldId id="289" r:id="rId13"/>
    <p:sldId id="313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  <p:sldId id="301" r:id="rId27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FFCC"/>
    <a:srgbClr val="FFFF99"/>
    <a:srgbClr val="CCFFFF"/>
    <a:srgbClr val="FFCCCC"/>
    <a:srgbClr val="9CDEF6"/>
    <a:srgbClr val="008000"/>
    <a:srgbClr val="FFFF00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12E36-E191-4D0A-949A-B027399B61EE}" v="485" dt="2022-08-02T04:49:10.0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1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64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9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0A612E36-E191-4D0A-949A-B027399B61EE}"/>
    <pc:docChg chg="undo custSel addSld delSld modSld sldOrd modMainMaster">
      <pc:chgData name="NGUYEN PHAM ANH THU" userId="baf72463-252b-4d5f-a6ca-5a6327a9888d" providerId="ADAL" clId="{0A612E36-E191-4D0A-949A-B027399B61EE}" dt="2022-08-02T04:49:10.096" v="1529"/>
      <pc:docMkLst>
        <pc:docMk/>
      </pc:docMkLst>
      <pc:sldChg chg="del">
        <pc:chgData name="NGUYEN PHAM ANH THU" userId="baf72463-252b-4d5f-a6ca-5a6327a9888d" providerId="ADAL" clId="{0A612E36-E191-4D0A-949A-B027399B61EE}" dt="2022-07-31T13:37:36.122" v="1424" actId="47"/>
        <pc:sldMkLst>
          <pc:docMk/>
          <pc:sldMk cId="907411335" sldId="267"/>
        </pc:sldMkLst>
      </pc:sldChg>
      <pc:sldChg chg="del">
        <pc:chgData name="NGUYEN PHAM ANH THU" userId="baf72463-252b-4d5f-a6ca-5a6327a9888d" providerId="ADAL" clId="{0A612E36-E191-4D0A-949A-B027399B61EE}" dt="2022-07-31T13:37:27.538" v="1421" actId="47"/>
        <pc:sldMkLst>
          <pc:docMk/>
          <pc:sldMk cId="1446515164" sldId="271"/>
        </pc:sldMkLst>
      </pc:sldChg>
      <pc:sldChg chg="setBg">
        <pc:chgData name="NGUYEN PHAM ANH THU" userId="baf72463-252b-4d5f-a6ca-5a6327a9888d" providerId="ADAL" clId="{0A612E36-E191-4D0A-949A-B027399B61EE}" dt="2022-07-31T12:43:15.823" v="386"/>
        <pc:sldMkLst>
          <pc:docMk/>
          <pc:sldMk cId="2323248388" sldId="288"/>
        </pc:sldMkLst>
      </pc:sldChg>
      <pc:sldChg chg="del">
        <pc:chgData name="NGUYEN PHAM ANH THU" userId="baf72463-252b-4d5f-a6ca-5a6327a9888d" providerId="ADAL" clId="{0A612E36-E191-4D0A-949A-B027399B61EE}" dt="2022-07-31T13:37:36.610" v="1425" actId="47"/>
        <pc:sldMkLst>
          <pc:docMk/>
          <pc:sldMk cId="3186294350" sldId="291"/>
        </pc:sldMkLst>
      </pc:sldChg>
      <pc:sldChg chg="add del">
        <pc:chgData name="NGUYEN PHAM ANH THU" userId="baf72463-252b-4d5f-a6ca-5a6327a9888d" providerId="ADAL" clId="{0A612E36-E191-4D0A-949A-B027399B61EE}" dt="2022-07-31T13:37:25.935" v="1418" actId="47"/>
        <pc:sldMkLst>
          <pc:docMk/>
          <pc:sldMk cId="1543070573" sldId="297"/>
        </pc:sldMkLst>
      </pc:sldChg>
      <pc:sldChg chg="addSp delSp modSp del mod">
        <pc:chgData name="NGUYEN PHAM ANH THU" userId="baf72463-252b-4d5f-a6ca-5a6327a9888d" providerId="ADAL" clId="{0A612E36-E191-4D0A-949A-B027399B61EE}" dt="2022-07-31T13:37:26.566" v="1419" actId="47"/>
        <pc:sldMkLst>
          <pc:docMk/>
          <pc:sldMk cId="3138450040" sldId="298"/>
        </pc:sldMkLst>
        <pc:picChg chg="add del mod">
          <ac:chgData name="NGUYEN PHAM ANH THU" userId="baf72463-252b-4d5f-a6ca-5a6327a9888d" providerId="ADAL" clId="{0A612E36-E191-4D0A-949A-B027399B61EE}" dt="2022-07-31T12:42:14.836" v="362" actId="478"/>
          <ac:picMkLst>
            <pc:docMk/>
            <pc:sldMk cId="3138450040" sldId="298"/>
            <ac:picMk id="4" creationId="{A15E2E1B-2DCB-EA37-C529-26DE9954DF66}"/>
          </ac:picMkLst>
        </pc:picChg>
      </pc:sldChg>
      <pc:sldChg chg="addSp delSp modSp mod delAnim modAnim">
        <pc:chgData name="NGUYEN PHAM ANH THU" userId="baf72463-252b-4d5f-a6ca-5a6327a9888d" providerId="ADAL" clId="{0A612E36-E191-4D0A-949A-B027399B61EE}" dt="2022-08-02T04:48:18.850" v="1516"/>
        <pc:sldMkLst>
          <pc:docMk/>
          <pc:sldMk cId="2978631825" sldId="301"/>
        </pc:sldMkLst>
        <pc:spChg chg="add mod">
          <ac:chgData name="NGUYEN PHAM ANH THU" userId="baf72463-252b-4d5f-a6ca-5a6327a9888d" providerId="ADAL" clId="{0A612E36-E191-4D0A-949A-B027399B61EE}" dt="2022-07-31T13:38:08.635" v="1499" actId="207"/>
          <ac:spMkLst>
            <pc:docMk/>
            <pc:sldMk cId="2978631825" sldId="301"/>
            <ac:spMk id="2" creationId="{E90E65B0-2F1E-E34B-B14F-2D50ABCC5A38}"/>
          </ac:spMkLst>
        </pc:spChg>
        <pc:spChg chg="del">
          <ac:chgData name="NGUYEN PHAM ANH THU" userId="baf72463-252b-4d5f-a6ca-5a6327a9888d" providerId="ADAL" clId="{0A612E36-E191-4D0A-949A-B027399B61EE}" dt="2022-07-31T13:37:35.166" v="1423" actId="478"/>
          <ac:spMkLst>
            <pc:docMk/>
            <pc:sldMk cId="2978631825" sldId="301"/>
            <ac:spMk id="5" creationId="{561F7605-B5CE-9700-B0E8-D1BA6AF96EFC}"/>
          </ac:spMkLst>
        </pc:spChg>
        <pc:picChg chg="del">
          <ac:chgData name="NGUYEN PHAM ANH THU" userId="baf72463-252b-4d5f-a6ca-5a6327a9888d" providerId="ADAL" clId="{0A612E36-E191-4D0A-949A-B027399B61EE}" dt="2022-07-31T13:37:31.332" v="1422" actId="478"/>
          <ac:picMkLst>
            <pc:docMk/>
            <pc:sldMk cId="2978631825" sldId="301"/>
            <ac:picMk id="6" creationId="{84E7818C-1AA4-F9BB-35B2-6E4106C823C6}"/>
          </ac:picMkLst>
        </pc:picChg>
      </pc:sldChg>
      <pc:sldChg chg="modSp mod">
        <pc:chgData name="NGUYEN PHAM ANH THU" userId="baf72463-252b-4d5f-a6ca-5a6327a9888d" providerId="ADAL" clId="{0A612E36-E191-4D0A-949A-B027399B61EE}" dt="2022-07-31T12:35:54.066" v="1" actId="20577"/>
        <pc:sldMkLst>
          <pc:docMk/>
          <pc:sldMk cId="1638498569" sldId="303"/>
        </pc:sldMkLst>
        <pc:spChg chg="mod">
          <ac:chgData name="NGUYEN PHAM ANH THU" userId="baf72463-252b-4d5f-a6ca-5a6327a9888d" providerId="ADAL" clId="{0A612E36-E191-4D0A-949A-B027399B61EE}" dt="2022-07-31T12:35:54.066" v="1" actId="20577"/>
          <ac:spMkLst>
            <pc:docMk/>
            <pc:sldMk cId="1638498569" sldId="303"/>
            <ac:spMk id="7" creationId="{2B5ECBB3-E6EC-4EDD-6BE6-9A9C77430E03}"/>
          </ac:spMkLst>
        </pc:spChg>
      </pc:sldChg>
      <pc:sldChg chg="add del">
        <pc:chgData name="NGUYEN PHAM ANH THU" userId="baf72463-252b-4d5f-a6ca-5a6327a9888d" providerId="ADAL" clId="{0A612E36-E191-4D0A-949A-B027399B61EE}" dt="2022-07-31T13:37:25.472" v="1417" actId="47"/>
        <pc:sldMkLst>
          <pc:docMk/>
          <pc:sldMk cId="2766449363" sldId="311"/>
        </pc:sldMkLst>
      </pc:sldChg>
      <pc:sldChg chg="del">
        <pc:chgData name="NGUYEN PHAM ANH THU" userId="baf72463-252b-4d5f-a6ca-5a6327a9888d" providerId="ADAL" clId="{0A612E36-E191-4D0A-949A-B027399B61EE}" dt="2022-07-31T13:36:56.482" v="1412" actId="47"/>
        <pc:sldMkLst>
          <pc:docMk/>
          <pc:sldMk cId="1381115835" sldId="314"/>
        </pc:sldMkLst>
      </pc:sldChg>
      <pc:sldChg chg="del">
        <pc:chgData name="NGUYEN PHAM ANH THU" userId="baf72463-252b-4d5f-a6ca-5a6327a9888d" providerId="ADAL" clId="{0A612E36-E191-4D0A-949A-B027399B61EE}" dt="2022-07-31T13:37:26.750" v="1420" actId="47"/>
        <pc:sldMkLst>
          <pc:docMk/>
          <pc:sldMk cId="2680923140" sldId="315"/>
        </pc:sldMkLst>
      </pc:sldChg>
      <pc:sldChg chg="modSp">
        <pc:chgData name="NGUYEN PHAM ANH THU" userId="baf72463-252b-4d5f-a6ca-5a6327a9888d" providerId="ADAL" clId="{0A612E36-E191-4D0A-949A-B027399B61EE}" dt="2022-07-31T12:35:26.931" v="0" actId="20577"/>
        <pc:sldMkLst>
          <pc:docMk/>
          <pc:sldMk cId="3935933265" sldId="318"/>
        </pc:sldMkLst>
        <pc:spChg chg="mod">
          <ac:chgData name="NGUYEN PHAM ANH THU" userId="baf72463-252b-4d5f-a6ca-5a6327a9888d" providerId="ADAL" clId="{0A612E36-E191-4D0A-949A-B027399B61EE}" dt="2022-07-31T12:35:26.931" v="0" actId="20577"/>
          <ac:spMkLst>
            <pc:docMk/>
            <pc:sldMk cId="3935933265" sldId="318"/>
            <ac:spMk id="3" creationId="{00000000-0000-0000-0000-000000000000}"/>
          </ac:spMkLst>
        </pc:spChg>
      </pc:sldChg>
      <pc:sldChg chg="modSp add mod ord">
        <pc:chgData name="NGUYEN PHAM ANH THU" userId="baf72463-252b-4d5f-a6ca-5a6327a9888d" providerId="ADAL" clId="{0A612E36-E191-4D0A-949A-B027399B61EE}" dt="2022-07-31T12:36:05.423" v="5" actId="20577"/>
        <pc:sldMkLst>
          <pc:docMk/>
          <pc:sldMk cId="2974980960" sldId="319"/>
        </pc:sldMkLst>
        <pc:spChg chg="mod">
          <ac:chgData name="NGUYEN PHAM ANH THU" userId="baf72463-252b-4d5f-a6ca-5a6327a9888d" providerId="ADAL" clId="{0A612E36-E191-4D0A-949A-B027399B61EE}" dt="2022-07-31T12:36:05.423" v="5" actId="20577"/>
          <ac:spMkLst>
            <pc:docMk/>
            <pc:sldMk cId="2974980960" sldId="319"/>
            <ac:spMk id="7" creationId="{2B5ECBB3-E6EC-4EDD-6BE6-9A9C77430E03}"/>
          </ac:spMkLst>
        </pc:spChg>
      </pc:sldChg>
      <pc:sldChg chg="add ord">
        <pc:chgData name="NGUYEN PHAM ANH THU" userId="baf72463-252b-4d5f-a6ca-5a6327a9888d" providerId="ADAL" clId="{0A612E36-E191-4D0A-949A-B027399B61EE}" dt="2022-07-31T12:36:20.601" v="8"/>
        <pc:sldMkLst>
          <pc:docMk/>
          <pc:sldMk cId="3839665738" sldId="320"/>
        </pc:sldMkLst>
      </pc:sldChg>
      <pc:sldChg chg="addSp delSp modSp add mod ord delAnim modAnim">
        <pc:chgData name="NGUYEN PHAM ANH THU" userId="baf72463-252b-4d5f-a6ca-5a6327a9888d" providerId="ADAL" clId="{0A612E36-E191-4D0A-949A-B027399B61EE}" dt="2022-07-31T12:39:21.200" v="251" actId="1076"/>
        <pc:sldMkLst>
          <pc:docMk/>
          <pc:sldMk cId="4218197485" sldId="321"/>
        </pc:sldMkLst>
        <pc:spChg chg="del mod">
          <ac:chgData name="NGUYEN PHAM ANH THU" userId="baf72463-252b-4d5f-a6ca-5a6327a9888d" providerId="ADAL" clId="{0A612E36-E191-4D0A-949A-B027399B61EE}" dt="2022-07-31T12:37:45.152" v="33" actId="478"/>
          <ac:spMkLst>
            <pc:docMk/>
            <pc:sldMk cId="4218197485" sldId="321"/>
            <ac:spMk id="2" creationId="{00000000-0000-0000-0000-000000000000}"/>
          </ac:spMkLst>
        </pc:spChg>
        <pc:spChg chg="mod">
          <ac:chgData name="NGUYEN PHAM ANH THU" userId="baf72463-252b-4d5f-a6ca-5a6327a9888d" providerId="ADAL" clId="{0A612E36-E191-4D0A-949A-B027399B61EE}" dt="2022-07-31T12:38:48.664" v="173" actId="1076"/>
          <ac:spMkLst>
            <pc:docMk/>
            <pc:sldMk cId="4218197485" sldId="321"/>
            <ac:spMk id="3" creationId="{00000000-0000-0000-0000-000000000000}"/>
          </ac:spMkLst>
        </pc:spChg>
        <pc:spChg chg="add mod">
          <ac:chgData name="NGUYEN PHAM ANH THU" userId="baf72463-252b-4d5f-a6ca-5a6327a9888d" providerId="ADAL" clId="{0A612E36-E191-4D0A-949A-B027399B61EE}" dt="2022-07-31T12:39:21.200" v="251" actId="1076"/>
          <ac:spMkLst>
            <pc:docMk/>
            <pc:sldMk cId="4218197485" sldId="321"/>
            <ac:spMk id="4" creationId="{5FCB6632-C406-2886-48D0-5818A22A7C04}"/>
          </ac:spMkLst>
        </pc:spChg>
        <pc:spChg chg="mod">
          <ac:chgData name="NGUYEN PHAM ANH THU" userId="baf72463-252b-4d5f-a6ca-5a6327a9888d" providerId="ADAL" clId="{0A612E36-E191-4D0A-949A-B027399B61EE}" dt="2022-07-31T12:38:46.057" v="172" actId="14100"/>
          <ac:spMkLst>
            <pc:docMk/>
            <pc:sldMk cId="4218197485" sldId="321"/>
            <ac:spMk id="16" creationId="{06D2E32B-63E3-4651-A5AC-DB16B3DB6391}"/>
          </ac:spMkLst>
        </pc:spChg>
      </pc:sldChg>
      <pc:sldChg chg="addSp delSp modSp add mod ord setBg delAnim modAnim">
        <pc:chgData name="NGUYEN PHAM ANH THU" userId="baf72463-252b-4d5f-a6ca-5a6327a9888d" providerId="ADAL" clId="{0A612E36-E191-4D0A-949A-B027399B61EE}" dt="2022-07-31T12:42:53.828" v="380"/>
        <pc:sldMkLst>
          <pc:docMk/>
          <pc:sldMk cId="3608274833" sldId="322"/>
        </pc:sldMkLst>
        <pc:spChg chg="del">
          <ac:chgData name="NGUYEN PHAM ANH THU" userId="baf72463-252b-4d5f-a6ca-5a6327a9888d" providerId="ADAL" clId="{0A612E36-E191-4D0A-949A-B027399B61EE}" dt="2022-07-31T12:41:01.542" v="255" actId="478"/>
          <ac:spMkLst>
            <pc:docMk/>
            <pc:sldMk cId="3608274833" sldId="322"/>
            <ac:spMk id="2" creationId="{C230E226-40F1-AC8C-8E1B-2242711BFA96}"/>
          </ac:spMkLst>
        </pc:spChg>
        <pc:spChg chg="mod">
          <ac:chgData name="NGUYEN PHAM ANH THU" userId="baf72463-252b-4d5f-a6ca-5a6327a9888d" providerId="ADAL" clId="{0A612E36-E191-4D0A-949A-B027399B61EE}" dt="2022-07-31T12:41:46.815" v="360" actId="403"/>
          <ac:spMkLst>
            <pc:docMk/>
            <pc:sldMk cId="3608274833" sldId="322"/>
            <ac:spMk id="8" creationId="{839C64FD-FF35-A5A9-7F26-CAB807335932}"/>
          </ac:spMkLst>
        </pc:spChg>
        <pc:spChg chg="mod">
          <ac:chgData name="NGUYEN PHAM ANH THU" userId="baf72463-252b-4d5f-a6ca-5a6327a9888d" providerId="ADAL" clId="{0A612E36-E191-4D0A-949A-B027399B61EE}" dt="2022-07-31T12:41:07.847" v="256"/>
          <ac:spMkLst>
            <pc:docMk/>
            <pc:sldMk cId="3608274833" sldId="322"/>
            <ac:spMk id="10" creationId="{86B47782-881A-AE77-3374-260589B1073A}"/>
          </ac:spMkLst>
        </pc:spChg>
        <pc:spChg chg="mod">
          <ac:chgData name="NGUYEN PHAM ANH THU" userId="baf72463-252b-4d5f-a6ca-5a6327a9888d" providerId="ADAL" clId="{0A612E36-E191-4D0A-949A-B027399B61EE}" dt="2022-07-31T12:41:17.319" v="259" actId="20577"/>
          <ac:spMkLst>
            <pc:docMk/>
            <pc:sldMk cId="3608274833" sldId="322"/>
            <ac:spMk id="11" creationId="{98B48E84-0BD2-A2D7-C210-32A63531C9FB}"/>
          </ac:spMkLst>
        </pc:spChg>
        <pc:spChg chg="del">
          <ac:chgData name="NGUYEN PHAM ANH THU" userId="baf72463-252b-4d5f-a6ca-5a6327a9888d" providerId="ADAL" clId="{0A612E36-E191-4D0A-949A-B027399B61EE}" dt="2022-07-31T12:41:01.542" v="255" actId="478"/>
          <ac:spMkLst>
            <pc:docMk/>
            <pc:sldMk cId="3608274833" sldId="322"/>
            <ac:spMk id="15" creationId="{22FF7FBC-C49A-9AD9-1BC1-30A94648C0D8}"/>
          </ac:spMkLst>
        </pc:spChg>
        <pc:spChg chg="del">
          <ac:chgData name="NGUYEN PHAM ANH THU" userId="baf72463-252b-4d5f-a6ca-5a6327a9888d" providerId="ADAL" clId="{0A612E36-E191-4D0A-949A-B027399B61EE}" dt="2022-07-31T12:41:01.542" v="255" actId="478"/>
          <ac:spMkLst>
            <pc:docMk/>
            <pc:sldMk cId="3608274833" sldId="322"/>
            <ac:spMk id="29" creationId="{B41BCCDF-6B91-FC65-A88D-F85A81C2F6D3}"/>
          </ac:spMkLst>
        </pc:spChg>
        <pc:grpChg chg="add mod">
          <ac:chgData name="NGUYEN PHAM ANH THU" userId="baf72463-252b-4d5f-a6ca-5a6327a9888d" providerId="ADAL" clId="{0A612E36-E191-4D0A-949A-B027399B61EE}" dt="2022-07-31T12:41:07.847" v="256"/>
          <ac:grpSpMkLst>
            <pc:docMk/>
            <pc:sldMk cId="3608274833" sldId="322"/>
            <ac:grpSpMk id="7" creationId="{07DB1228-FD33-B789-789C-D5B2F9E416CD}"/>
          </ac:grpSpMkLst>
        </pc:grpChg>
        <pc:grpChg chg="mod">
          <ac:chgData name="NGUYEN PHAM ANH THU" userId="baf72463-252b-4d5f-a6ca-5a6327a9888d" providerId="ADAL" clId="{0A612E36-E191-4D0A-949A-B027399B61EE}" dt="2022-07-31T12:41:07.847" v="256"/>
          <ac:grpSpMkLst>
            <pc:docMk/>
            <pc:sldMk cId="3608274833" sldId="322"/>
            <ac:grpSpMk id="9" creationId="{5DF5D700-079D-5188-DDE1-080AEA959DAB}"/>
          </ac:grpSpMkLst>
        </pc:grpChg>
        <pc:picChg chg="add mod">
          <ac:chgData name="NGUYEN PHAM ANH THU" userId="baf72463-252b-4d5f-a6ca-5a6327a9888d" providerId="ADAL" clId="{0A612E36-E191-4D0A-949A-B027399B61EE}" dt="2022-07-31T12:42:21.584" v="366" actId="1076"/>
          <ac:picMkLst>
            <pc:docMk/>
            <pc:sldMk cId="3608274833" sldId="322"/>
            <ac:picMk id="12" creationId="{71A660E7-3B02-4870-26C2-D969B6A34945}"/>
          </ac:picMkLst>
        </pc:picChg>
        <pc:picChg chg="del">
          <ac:chgData name="NGUYEN PHAM ANH THU" userId="baf72463-252b-4d5f-a6ca-5a6327a9888d" providerId="ADAL" clId="{0A612E36-E191-4D0A-949A-B027399B61EE}" dt="2022-07-31T12:41:01.542" v="255" actId="478"/>
          <ac:picMkLst>
            <pc:docMk/>
            <pc:sldMk cId="3608274833" sldId="322"/>
            <ac:picMk id="26" creationId="{38813EE8-EAA5-942B-2686-6197531CC70D}"/>
          </ac:picMkLst>
        </pc:picChg>
        <pc:picChg chg="del">
          <ac:chgData name="NGUYEN PHAM ANH THU" userId="baf72463-252b-4d5f-a6ca-5a6327a9888d" providerId="ADAL" clId="{0A612E36-E191-4D0A-949A-B027399B61EE}" dt="2022-07-31T12:41:01.542" v="255" actId="478"/>
          <ac:picMkLst>
            <pc:docMk/>
            <pc:sldMk cId="3608274833" sldId="322"/>
            <ac:picMk id="27" creationId="{B3B89C1C-AF5E-438E-9602-BEDF54374A21}"/>
          </ac:picMkLst>
        </pc:picChg>
      </pc:sldChg>
      <pc:sldChg chg="addSp delSp modSp add mod ord delAnim modAnim">
        <pc:chgData name="NGUYEN PHAM ANH THU" userId="baf72463-252b-4d5f-a6ca-5a6327a9888d" providerId="ADAL" clId="{0A612E36-E191-4D0A-949A-B027399B61EE}" dt="2022-08-02T04:47:40.456" v="1503"/>
        <pc:sldMkLst>
          <pc:docMk/>
          <pc:sldMk cId="2468475731" sldId="323"/>
        </pc:sldMkLst>
        <pc:spChg chg="add del mod">
          <ac:chgData name="NGUYEN PHAM ANH THU" userId="baf72463-252b-4d5f-a6ca-5a6327a9888d" providerId="ADAL" clId="{0A612E36-E191-4D0A-949A-B027399B61EE}" dt="2022-07-31T13:17:53.075" v="589" actId="20577"/>
          <ac:spMkLst>
            <pc:docMk/>
            <pc:sldMk cId="2468475731" sldId="323"/>
            <ac:spMk id="4" creationId="{082399C3-7787-EC42-6CB4-F01D61497338}"/>
          </ac:spMkLst>
        </pc:spChg>
        <pc:spChg chg="del">
          <ac:chgData name="NGUYEN PHAM ANH THU" userId="baf72463-252b-4d5f-a6ca-5a6327a9888d" providerId="ADAL" clId="{0A612E36-E191-4D0A-949A-B027399B61EE}" dt="2022-07-31T13:16:29.419" v="390" actId="478"/>
          <ac:spMkLst>
            <pc:docMk/>
            <pc:sldMk cId="2468475731" sldId="323"/>
            <ac:spMk id="7" creationId="{5BD1E1F9-BE24-8516-C281-799615664ADE}"/>
          </ac:spMkLst>
        </pc:spChg>
        <pc:spChg chg="mod">
          <ac:chgData name="NGUYEN PHAM ANH THU" userId="baf72463-252b-4d5f-a6ca-5a6327a9888d" providerId="ADAL" clId="{0A612E36-E191-4D0A-949A-B027399B61EE}" dt="2022-07-31T13:18:57.658" v="601" actId="1038"/>
          <ac:spMkLst>
            <pc:docMk/>
            <pc:sldMk cId="2468475731" sldId="323"/>
            <ac:spMk id="13" creationId="{E8D2AF0D-A9B4-64B5-3CAE-47F15B372E62}"/>
          </ac:spMkLst>
        </pc:spChg>
        <pc:grpChg chg="del">
          <ac:chgData name="NGUYEN PHAM ANH THU" userId="baf72463-252b-4d5f-a6ca-5a6327a9888d" providerId="ADAL" clId="{0A612E36-E191-4D0A-949A-B027399B61EE}" dt="2022-07-31T13:16:29.419" v="390" actId="478"/>
          <ac:grpSpMkLst>
            <pc:docMk/>
            <pc:sldMk cId="2468475731" sldId="323"/>
            <ac:grpSpMk id="8" creationId="{232C7D04-603B-B27A-1521-A1F7294CDA2B}"/>
          </ac:grpSpMkLst>
        </pc:grpChg>
        <pc:grpChg chg="add mod">
          <ac:chgData name="NGUYEN PHAM ANH THU" userId="baf72463-252b-4d5f-a6ca-5a6327a9888d" providerId="ADAL" clId="{0A612E36-E191-4D0A-949A-B027399B61EE}" dt="2022-07-31T13:18:49.125" v="595" actId="1076"/>
          <ac:grpSpMkLst>
            <pc:docMk/>
            <pc:sldMk cId="2468475731" sldId="323"/>
            <ac:grpSpMk id="11" creationId="{5AE6F1AD-D7F4-22CF-72F4-5E0937B257B5}"/>
          </ac:grpSpMkLst>
        </pc:grpChg>
        <pc:picChg chg="add mod">
          <ac:chgData name="NGUYEN PHAM ANH THU" userId="baf72463-252b-4d5f-a6ca-5a6327a9888d" providerId="ADAL" clId="{0A612E36-E191-4D0A-949A-B027399B61EE}" dt="2022-07-31T13:16:49.430" v="400" actId="1076"/>
          <ac:picMkLst>
            <pc:docMk/>
            <pc:sldMk cId="2468475731" sldId="323"/>
            <ac:picMk id="5" creationId="{6EB75929-2E34-AA05-6643-E7A1619C80EB}"/>
          </ac:picMkLst>
        </pc:picChg>
        <pc:picChg chg="mod">
          <ac:chgData name="NGUYEN PHAM ANH THU" userId="baf72463-252b-4d5f-a6ca-5a6327a9888d" providerId="ADAL" clId="{0A612E36-E191-4D0A-949A-B027399B61EE}" dt="2022-07-31T13:18:35.110" v="590"/>
          <ac:picMkLst>
            <pc:docMk/>
            <pc:sldMk cId="2468475731" sldId="323"/>
            <ac:picMk id="12" creationId="{91CF4F98-B3DC-5559-3E14-CCE074A84526}"/>
          </ac:picMkLst>
        </pc:picChg>
      </pc:sldChg>
      <pc:sldChg chg="addSp delSp modSp add mod delAnim modAnim">
        <pc:chgData name="NGUYEN PHAM ANH THU" userId="baf72463-252b-4d5f-a6ca-5a6327a9888d" providerId="ADAL" clId="{0A612E36-E191-4D0A-949A-B027399B61EE}" dt="2022-08-02T04:47:51.781" v="1509"/>
        <pc:sldMkLst>
          <pc:docMk/>
          <pc:sldMk cId="1299727844" sldId="324"/>
        </pc:sldMkLst>
        <pc:spChg chg="add mod">
          <ac:chgData name="NGUYEN PHAM ANH THU" userId="baf72463-252b-4d5f-a6ca-5a6327a9888d" providerId="ADAL" clId="{0A612E36-E191-4D0A-949A-B027399B61EE}" dt="2022-07-31T13:26:32.366" v="895" actId="1076"/>
          <ac:spMkLst>
            <pc:docMk/>
            <pc:sldMk cId="1299727844" sldId="324"/>
            <ac:spMk id="3" creationId="{4FFC82D0-ED98-99E6-745B-8D589EA3832A}"/>
          </ac:spMkLst>
        </pc:spChg>
        <pc:spChg chg="mod">
          <ac:chgData name="NGUYEN PHAM ANH THU" userId="baf72463-252b-4d5f-a6ca-5a6327a9888d" providerId="ADAL" clId="{0A612E36-E191-4D0A-949A-B027399B61EE}" dt="2022-07-31T13:22:46.780" v="791" actId="20577"/>
          <ac:spMkLst>
            <pc:docMk/>
            <pc:sldMk cId="1299727844" sldId="324"/>
            <ac:spMk id="4" creationId="{082399C3-7787-EC42-6CB4-F01D61497338}"/>
          </ac:spMkLst>
        </pc:spChg>
        <pc:grpChg chg="del">
          <ac:chgData name="NGUYEN PHAM ANH THU" userId="baf72463-252b-4d5f-a6ca-5a6327a9888d" providerId="ADAL" clId="{0A612E36-E191-4D0A-949A-B027399B61EE}" dt="2022-07-31T13:25:26.837" v="792" actId="478"/>
          <ac:grpSpMkLst>
            <pc:docMk/>
            <pc:sldMk cId="1299727844" sldId="324"/>
            <ac:grpSpMk id="11" creationId="{5AE6F1AD-D7F4-22CF-72F4-5E0937B257B5}"/>
          </ac:grpSpMkLst>
        </pc:grpChg>
      </pc:sldChg>
      <pc:sldChg chg="addSp delSp modSp add del mod delAnim modAnim">
        <pc:chgData name="NGUYEN PHAM ANH THU" userId="baf72463-252b-4d5f-a6ca-5a6327a9888d" providerId="ADAL" clId="{0A612E36-E191-4D0A-949A-B027399B61EE}" dt="2022-08-02T04:48:51.565" v="1524" actId="2696"/>
        <pc:sldMkLst>
          <pc:docMk/>
          <pc:sldMk cId="914431099" sldId="325"/>
        </pc:sldMkLst>
        <pc:spChg chg="del">
          <ac:chgData name="NGUYEN PHAM ANH THU" userId="baf72463-252b-4d5f-a6ca-5a6327a9888d" providerId="ADAL" clId="{0A612E36-E191-4D0A-949A-B027399B61EE}" dt="2022-07-31T13:27:33.634" v="981" actId="478"/>
          <ac:spMkLst>
            <pc:docMk/>
            <pc:sldMk cId="914431099" sldId="325"/>
            <ac:spMk id="3" creationId="{4FFC82D0-ED98-99E6-745B-8D589EA3832A}"/>
          </ac:spMkLst>
        </pc:spChg>
        <pc:spChg chg="mod">
          <ac:chgData name="NGUYEN PHAM ANH THU" userId="baf72463-252b-4d5f-a6ca-5a6327a9888d" providerId="ADAL" clId="{0A612E36-E191-4D0A-949A-B027399B61EE}" dt="2022-07-31T13:27:31.910" v="980" actId="14100"/>
          <ac:spMkLst>
            <pc:docMk/>
            <pc:sldMk cId="914431099" sldId="325"/>
            <ac:spMk id="4" creationId="{082399C3-7787-EC42-6CB4-F01D61497338}"/>
          </ac:spMkLst>
        </pc:spChg>
        <pc:spChg chg="add mod">
          <ac:chgData name="NGUYEN PHAM ANH THU" userId="baf72463-252b-4d5f-a6ca-5a6327a9888d" providerId="ADAL" clId="{0A612E36-E191-4D0A-949A-B027399B61EE}" dt="2022-07-31T13:32:58.892" v="1199" actId="1076"/>
          <ac:spMkLst>
            <pc:docMk/>
            <pc:sldMk cId="914431099" sldId="325"/>
            <ac:spMk id="7" creationId="{C5D954D1-6D8D-6E20-38F1-80A4563D31B0}"/>
          </ac:spMkLst>
        </pc:spChg>
        <pc:picChg chg="del">
          <ac:chgData name="NGUYEN PHAM ANH THU" userId="baf72463-252b-4d5f-a6ca-5a6327a9888d" providerId="ADAL" clId="{0A612E36-E191-4D0A-949A-B027399B61EE}" dt="2022-07-31T13:27:00.786" v="898" actId="478"/>
          <ac:picMkLst>
            <pc:docMk/>
            <pc:sldMk cId="914431099" sldId="325"/>
            <ac:picMk id="5" creationId="{6EB75929-2E34-AA05-6643-E7A1619C80EB}"/>
          </ac:picMkLst>
        </pc:picChg>
        <pc:picChg chg="add mod modCrop">
          <ac:chgData name="NGUYEN PHAM ANH THU" userId="baf72463-252b-4d5f-a6ca-5a6327a9888d" providerId="ADAL" clId="{0A612E36-E191-4D0A-949A-B027399B61EE}" dt="2022-07-31T13:32:55.676" v="1198" actId="1076"/>
          <ac:picMkLst>
            <pc:docMk/>
            <pc:sldMk cId="914431099" sldId="325"/>
            <ac:picMk id="6" creationId="{3FCCB1D3-B23F-94D9-6C0C-A9975C4A5217}"/>
          </ac:picMkLst>
        </pc:picChg>
      </pc:sldChg>
      <pc:sldChg chg="addSp modSp add mod ord modAnim">
        <pc:chgData name="NGUYEN PHAM ANH THU" userId="baf72463-252b-4d5f-a6ca-5a6327a9888d" providerId="ADAL" clId="{0A612E36-E191-4D0A-949A-B027399B61EE}" dt="2022-08-02T04:48:06.992" v="1514"/>
        <pc:sldMkLst>
          <pc:docMk/>
          <pc:sldMk cId="2704562299" sldId="326"/>
        </pc:sldMkLst>
        <pc:spChg chg="add mod">
          <ac:chgData name="NGUYEN PHAM ANH THU" userId="baf72463-252b-4d5f-a6ca-5a6327a9888d" providerId="ADAL" clId="{0A612E36-E191-4D0A-949A-B027399B61EE}" dt="2022-07-31T13:36:25.235" v="1410" actId="1076"/>
          <ac:spMkLst>
            <pc:docMk/>
            <pc:sldMk cId="2704562299" sldId="326"/>
            <ac:spMk id="2" creationId="{9835E272-4226-5F04-D0A6-A142AB7A3001}"/>
          </ac:spMkLst>
        </pc:spChg>
        <pc:spChg chg="mod">
          <ac:chgData name="NGUYEN PHAM ANH THU" userId="baf72463-252b-4d5f-a6ca-5a6327a9888d" providerId="ADAL" clId="{0A612E36-E191-4D0A-949A-B027399B61EE}" dt="2022-07-31T13:35:03.965" v="1208" actId="14100"/>
          <ac:spMkLst>
            <pc:docMk/>
            <pc:sldMk cId="2704562299" sldId="326"/>
            <ac:spMk id="8" creationId="{839C64FD-FF35-A5A9-7F26-CAB807335932}"/>
          </ac:spMkLst>
        </pc:spChg>
        <pc:picChg chg="mod">
          <ac:chgData name="NGUYEN PHAM ANH THU" userId="baf72463-252b-4d5f-a6ca-5a6327a9888d" providerId="ADAL" clId="{0A612E36-E191-4D0A-949A-B027399B61EE}" dt="2022-07-31T13:36:26.990" v="1411" actId="1076"/>
          <ac:picMkLst>
            <pc:docMk/>
            <pc:sldMk cId="2704562299" sldId="326"/>
            <ac:picMk id="12" creationId="{71A660E7-3B02-4870-26C2-D969B6A34945}"/>
          </ac:picMkLst>
        </pc:picChg>
      </pc:sldChg>
      <pc:sldChg chg="addSp delSp modSp add mod ord delAnim">
        <pc:chgData name="NGUYEN PHAM ANH THU" userId="baf72463-252b-4d5f-a6ca-5a6327a9888d" providerId="ADAL" clId="{0A612E36-E191-4D0A-949A-B027399B61EE}" dt="2022-08-02T04:49:10.096" v="1529"/>
        <pc:sldMkLst>
          <pc:docMk/>
          <pc:sldMk cId="1673531741" sldId="327"/>
        </pc:sldMkLst>
        <pc:spChg chg="del">
          <ac:chgData name="NGUYEN PHAM ANH THU" userId="baf72463-252b-4d5f-a6ca-5a6327a9888d" providerId="ADAL" clId="{0A612E36-E191-4D0A-949A-B027399B61EE}" dt="2022-08-02T04:48:56.901" v="1528" actId="478"/>
          <ac:spMkLst>
            <pc:docMk/>
            <pc:sldMk cId="1673531741" sldId="327"/>
            <ac:spMk id="4" creationId="{082399C3-7787-EC42-6CB4-F01D61497338}"/>
          </ac:spMkLst>
        </pc:spChg>
        <pc:spChg chg="del">
          <ac:chgData name="NGUYEN PHAM ANH THU" userId="baf72463-252b-4d5f-a6ca-5a6327a9888d" providerId="ADAL" clId="{0A612E36-E191-4D0A-949A-B027399B61EE}" dt="2022-08-02T04:48:56.901" v="1528" actId="478"/>
          <ac:spMkLst>
            <pc:docMk/>
            <pc:sldMk cId="1673531741" sldId="327"/>
            <ac:spMk id="7" creationId="{C5D954D1-6D8D-6E20-38F1-80A4563D31B0}"/>
          </ac:spMkLst>
        </pc:spChg>
        <pc:spChg chg="mod">
          <ac:chgData name="NGUYEN PHAM ANH THU" userId="baf72463-252b-4d5f-a6ca-5a6327a9888d" providerId="ADAL" clId="{0A612E36-E191-4D0A-949A-B027399B61EE}" dt="2022-08-02T04:49:10.096" v="1529"/>
          <ac:spMkLst>
            <pc:docMk/>
            <pc:sldMk cId="1673531741" sldId="327"/>
            <ac:spMk id="9" creationId="{F4B4E18E-02AC-D97F-318D-FBED6436E776}"/>
          </ac:spMkLst>
        </pc:spChg>
        <pc:spChg chg="mod">
          <ac:chgData name="NGUYEN PHAM ANH THU" userId="baf72463-252b-4d5f-a6ca-5a6327a9888d" providerId="ADAL" clId="{0A612E36-E191-4D0A-949A-B027399B61EE}" dt="2022-08-02T04:49:10.096" v="1529"/>
          <ac:spMkLst>
            <pc:docMk/>
            <pc:sldMk cId="1673531741" sldId="327"/>
            <ac:spMk id="10" creationId="{5C58CD84-9498-3EAD-EC24-4F52C6CC586C}"/>
          </ac:spMkLst>
        </pc:spChg>
        <pc:spChg chg="add mod">
          <ac:chgData name="NGUYEN PHAM ANH THU" userId="baf72463-252b-4d5f-a6ca-5a6327a9888d" providerId="ADAL" clId="{0A612E36-E191-4D0A-949A-B027399B61EE}" dt="2022-08-02T04:49:10.096" v="1529"/>
          <ac:spMkLst>
            <pc:docMk/>
            <pc:sldMk cId="1673531741" sldId="327"/>
            <ac:spMk id="11" creationId="{30A96861-37E6-97BC-A303-5DBFE2B49143}"/>
          </ac:spMkLst>
        </pc:spChg>
        <pc:spChg chg="add mod">
          <ac:chgData name="NGUYEN PHAM ANH THU" userId="baf72463-252b-4d5f-a6ca-5a6327a9888d" providerId="ADAL" clId="{0A612E36-E191-4D0A-949A-B027399B61EE}" dt="2022-08-02T04:49:10.096" v="1529"/>
          <ac:spMkLst>
            <pc:docMk/>
            <pc:sldMk cId="1673531741" sldId="327"/>
            <ac:spMk id="13" creationId="{BCF52EB5-DE36-0B0E-6249-AF160B28A6D3}"/>
          </ac:spMkLst>
        </pc:spChg>
        <pc:spChg chg="add mod">
          <ac:chgData name="NGUYEN PHAM ANH THU" userId="baf72463-252b-4d5f-a6ca-5a6327a9888d" providerId="ADAL" clId="{0A612E36-E191-4D0A-949A-B027399B61EE}" dt="2022-08-02T04:49:10.096" v="1529"/>
          <ac:spMkLst>
            <pc:docMk/>
            <pc:sldMk cId="1673531741" sldId="327"/>
            <ac:spMk id="15" creationId="{42255DA7-AE98-4DC9-5071-6894D271AE53}"/>
          </ac:spMkLst>
        </pc:spChg>
        <pc:spChg chg="add mod">
          <ac:chgData name="NGUYEN PHAM ANH THU" userId="baf72463-252b-4d5f-a6ca-5a6327a9888d" providerId="ADAL" clId="{0A612E36-E191-4D0A-949A-B027399B61EE}" dt="2022-08-02T04:49:10.096" v="1529"/>
          <ac:spMkLst>
            <pc:docMk/>
            <pc:sldMk cId="1673531741" sldId="327"/>
            <ac:spMk id="17" creationId="{D243D495-C0D6-5A68-72BD-B9D1A381360D}"/>
          </ac:spMkLst>
        </pc:spChg>
        <pc:grpChg chg="add mod">
          <ac:chgData name="NGUYEN PHAM ANH THU" userId="baf72463-252b-4d5f-a6ca-5a6327a9888d" providerId="ADAL" clId="{0A612E36-E191-4D0A-949A-B027399B61EE}" dt="2022-08-02T04:49:10.096" v="1529"/>
          <ac:grpSpMkLst>
            <pc:docMk/>
            <pc:sldMk cId="1673531741" sldId="327"/>
            <ac:grpSpMk id="8" creationId="{AD216D9A-1B03-0D34-0114-9ED06B8D7602}"/>
          </ac:grpSpMkLst>
        </pc:grpChg>
        <pc:picChg chg="del">
          <ac:chgData name="NGUYEN PHAM ANH THU" userId="baf72463-252b-4d5f-a6ca-5a6327a9888d" providerId="ADAL" clId="{0A612E36-E191-4D0A-949A-B027399B61EE}" dt="2022-08-02T04:48:56.901" v="1528" actId="478"/>
          <ac:picMkLst>
            <pc:docMk/>
            <pc:sldMk cId="1673531741" sldId="327"/>
            <ac:picMk id="6" creationId="{3FCCB1D3-B23F-94D9-6C0C-A9975C4A5217}"/>
          </ac:picMkLst>
        </pc:picChg>
        <pc:picChg chg="add mod">
          <ac:chgData name="NGUYEN PHAM ANH THU" userId="baf72463-252b-4d5f-a6ca-5a6327a9888d" providerId="ADAL" clId="{0A612E36-E191-4D0A-949A-B027399B61EE}" dt="2022-08-02T04:49:10.096" v="1529"/>
          <ac:picMkLst>
            <pc:docMk/>
            <pc:sldMk cId="1673531741" sldId="327"/>
            <ac:picMk id="12" creationId="{F8F1322C-6251-12B7-0140-99B2E1397886}"/>
          </ac:picMkLst>
        </pc:picChg>
        <pc:picChg chg="add mod">
          <ac:chgData name="NGUYEN PHAM ANH THU" userId="baf72463-252b-4d5f-a6ca-5a6327a9888d" providerId="ADAL" clId="{0A612E36-E191-4D0A-949A-B027399B61EE}" dt="2022-08-02T04:49:10.096" v="1529"/>
          <ac:picMkLst>
            <pc:docMk/>
            <pc:sldMk cId="1673531741" sldId="327"/>
            <ac:picMk id="14" creationId="{07E7FEBC-4455-7705-5846-B04D4B7A9B7D}"/>
          </ac:picMkLst>
        </pc:picChg>
        <pc:picChg chg="add mod">
          <ac:chgData name="NGUYEN PHAM ANH THU" userId="baf72463-252b-4d5f-a6ca-5a6327a9888d" providerId="ADAL" clId="{0A612E36-E191-4D0A-949A-B027399B61EE}" dt="2022-08-02T04:49:10.096" v="1529"/>
          <ac:picMkLst>
            <pc:docMk/>
            <pc:sldMk cId="1673531741" sldId="327"/>
            <ac:picMk id="16" creationId="{64D8C234-1632-C886-B5B1-2DCC82ED333C}"/>
          </ac:picMkLst>
        </pc:picChg>
        <pc:picChg chg="add mod">
          <ac:chgData name="NGUYEN PHAM ANH THU" userId="baf72463-252b-4d5f-a6ca-5a6327a9888d" providerId="ADAL" clId="{0A612E36-E191-4D0A-949A-B027399B61EE}" dt="2022-08-02T04:49:10.096" v="1529"/>
          <ac:picMkLst>
            <pc:docMk/>
            <pc:sldMk cId="1673531741" sldId="327"/>
            <ac:picMk id="18" creationId="{B11D57B9-7E14-6F3C-BA50-8B5BD48AC6AB}"/>
          </ac:picMkLst>
        </pc:picChg>
        <pc:picChg chg="add mod">
          <ac:chgData name="NGUYEN PHAM ANH THU" userId="baf72463-252b-4d5f-a6ca-5a6327a9888d" providerId="ADAL" clId="{0A612E36-E191-4D0A-949A-B027399B61EE}" dt="2022-08-02T04:49:10.096" v="1529"/>
          <ac:picMkLst>
            <pc:docMk/>
            <pc:sldMk cId="1673531741" sldId="327"/>
            <ac:picMk id="19" creationId="{D27CB1F6-A149-D657-34E8-8F4FE963A5F8}"/>
          </ac:picMkLst>
        </pc:picChg>
      </pc:sldChg>
      <pc:sldChg chg="new del">
        <pc:chgData name="NGUYEN PHAM ANH THU" userId="baf72463-252b-4d5f-a6ca-5a6327a9888d" providerId="ADAL" clId="{0A612E36-E191-4D0A-949A-B027399B61EE}" dt="2022-08-02T04:48:47.132" v="1522" actId="47"/>
        <pc:sldMkLst>
          <pc:docMk/>
          <pc:sldMk cId="2065499573" sldId="327"/>
        </pc:sldMkLst>
      </pc:sldChg>
      <pc:sldMasterChg chg="addSp modSp mod">
        <pc:chgData name="NGUYEN PHAM ANH THU" userId="baf72463-252b-4d5f-a6ca-5a6327a9888d" providerId="ADAL" clId="{0A612E36-E191-4D0A-949A-B027399B61EE}" dt="2022-08-02T04:48:27.846" v="1518" actId="1076"/>
        <pc:sldMasterMkLst>
          <pc:docMk/>
          <pc:sldMasterMk cId="3786943266" sldId="2147483660"/>
        </pc:sldMasterMkLst>
        <pc:picChg chg="add mod">
          <ac:chgData name="NGUYEN PHAM ANH THU" userId="baf72463-252b-4d5f-a6ca-5a6327a9888d" providerId="ADAL" clId="{0A612E36-E191-4D0A-949A-B027399B61EE}" dt="2022-08-02T04:48:27.846" v="1518" actId="1076"/>
          <ac:picMkLst>
            <pc:docMk/>
            <pc:sldMasterMk cId="3786943266" sldId="2147483660"/>
            <ac:picMk id="3" creationId="{23291A2A-B3E9-7A10-5B94-FD55EA3B7044}"/>
          </ac:picMkLst>
        </pc:picChg>
      </pc:sldMasterChg>
      <pc:sldMasterChg chg="addSp modSp mod">
        <pc:chgData name="NGUYEN PHAM ANH THU" userId="baf72463-252b-4d5f-a6ca-5a6327a9888d" providerId="ADAL" clId="{0A612E36-E191-4D0A-949A-B027399B61EE}" dt="2022-08-02T04:48:30.787" v="1520" actId="1076"/>
        <pc:sldMasterMkLst>
          <pc:docMk/>
          <pc:sldMasterMk cId="2789818835" sldId="2147483675"/>
        </pc:sldMasterMkLst>
        <pc:picChg chg="add mod">
          <ac:chgData name="NGUYEN PHAM ANH THU" userId="baf72463-252b-4d5f-a6ca-5a6327a9888d" providerId="ADAL" clId="{0A612E36-E191-4D0A-949A-B027399B61EE}" dt="2022-08-02T04:48:30.787" v="1520" actId="1076"/>
          <ac:picMkLst>
            <pc:docMk/>
            <pc:sldMasterMk cId="2789818835" sldId="2147483675"/>
            <ac:picMk id="7" creationId="{23291A2A-B3E9-7A10-5B94-FD55EA3B7044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130E1-6E8D-4D67-A37F-8652380762A4}" type="datetimeFigureOut">
              <a:rPr lang="zh-CN" altLang="en-US" smtClean="0"/>
              <a:t>2022/10/3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AB389-C53E-4D42-8F9A-7ED952DD5A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11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837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942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25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253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370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772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958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409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832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3564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734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20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101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319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44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682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588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163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54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419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0625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9264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476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937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05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599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04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14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6044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161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47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28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78694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981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bedroom&#10;&#10;Description automatically generated">
            <a:extLst>
              <a:ext uri="{FF2B5EF4-FFF2-40B4-BE49-F238E27FC236}">
                <a16:creationId xmlns:a16="http://schemas.microsoft.com/office/drawing/2014/main" id="{AB395330-99E6-3895-4FDB-7E821BCB8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E4D14E-A849-1BD6-2D0B-5347AF3EA614}"/>
              </a:ext>
            </a:extLst>
          </p:cNvPr>
          <p:cNvSpPr txBox="1"/>
          <p:nvPr/>
        </p:nvSpPr>
        <p:spPr>
          <a:xfrm rot="21360199">
            <a:off x="165394" y="443500"/>
            <a:ext cx="5002533" cy="64633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257476"/>
              </a:avLst>
            </a:prstTxWarp>
            <a:spAutoFit/>
          </a:bodyPr>
          <a:lstStyle/>
          <a:p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Tự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Nhiên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Xã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Hội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2BFDC9-C738-A677-3101-FDAB0228E66B}"/>
              </a:ext>
            </a:extLst>
          </p:cNvPr>
          <p:cNvGrpSpPr/>
          <p:nvPr/>
        </p:nvGrpSpPr>
        <p:grpSpPr>
          <a:xfrm>
            <a:off x="729341" y="798198"/>
            <a:ext cx="5532723" cy="1446550"/>
            <a:chOff x="853228" y="787248"/>
            <a:chExt cx="4483509" cy="1446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F97A2F-0147-81A9-AB06-0D08F05C96B9}"/>
                </a:ext>
              </a:extLst>
            </p:cNvPr>
            <p:cNvSpPr txBox="1"/>
            <p:nvPr/>
          </p:nvSpPr>
          <p:spPr>
            <a:xfrm>
              <a:off x="853228" y="787248"/>
              <a:ext cx="448350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ln w="127000">
                    <a:solidFill>
                      <a:schemeClr val="bg1"/>
                    </a:solidFill>
                  </a:ln>
                  <a:latin typeface="UVN Banh Mi" pitchFamily="2" charset="0"/>
                </a:rPr>
                <a:t>CHỦ ĐỀ: TRƯỜNG HỌC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7BECCA-978A-4D12-904C-B6F6AE678A41}"/>
                </a:ext>
              </a:extLst>
            </p:cNvPr>
            <p:cNvSpPr txBox="1"/>
            <p:nvPr/>
          </p:nvSpPr>
          <p:spPr>
            <a:xfrm>
              <a:off x="853228" y="787248"/>
              <a:ext cx="448350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n w="19050">
                    <a:solidFill>
                      <a:srgbClr val="008000"/>
                    </a:solidFill>
                    <a:prstDash val="solid"/>
                  </a:ln>
                  <a:solidFill>
                    <a:srgbClr val="CCFFCC"/>
                  </a:solidFill>
                  <a:latin typeface="UVN Banh Mi" pitchFamily="2" charset="0"/>
                </a:rPr>
                <a:t>CHỦ ĐỀ: TRƯỜNG HỌC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8567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1BCCDF-6B91-FC65-A88D-F85A81C2F6D3}"/>
              </a:ext>
            </a:extLst>
          </p:cNvPr>
          <p:cNvSpPr/>
          <p:nvPr/>
        </p:nvSpPr>
        <p:spPr>
          <a:xfrm>
            <a:off x="914688" y="4564255"/>
            <a:ext cx="10593657" cy="1661474"/>
          </a:xfrm>
          <a:prstGeom prst="roundRect">
            <a:avLst/>
          </a:prstGeom>
          <a:ln w="57150">
            <a:solidFill>
              <a:schemeClr val="accent1"/>
            </a:solidFill>
            <a:prstDash val="soli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914400" algn="just"/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đảm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2FF7FBC-C49A-9AD9-1BC1-30A94648C0D8}"/>
              </a:ext>
            </a:extLst>
          </p:cNvPr>
          <p:cNvSpPr/>
          <p:nvPr/>
        </p:nvSpPr>
        <p:spPr>
          <a:xfrm>
            <a:off x="914689" y="2259197"/>
            <a:ext cx="10593656" cy="1866754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914400" algn="just"/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Nam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nạn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trượt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tấm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vỡ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đưa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B3B89C1C-AF5E-438E-9602-BEDF54374A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644" y="2424519"/>
            <a:ext cx="1149184" cy="1255525"/>
          </a:xfrm>
          <a:prstGeom prst="rect">
            <a:avLst/>
          </a:prstGeom>
        </p:spPr>
      </p:pic>
      <p:sp>
        <p:nvSpPr>
          <p:cNvPr id="2" name="Ribbon: Tilted Down 1">
            <a:extLst>
              <a:ext uri="{FF2B5EF4-FFF2-40B4-BE49-F238E27FC236}">
                <a16:creationId xmlns:a16="http://schemas.microsoft.com/office/drawing/2014/main" id="{C230E226-40F1-AC8C-8E1B-2242711BFA96}"/>
              </a:ext>
            </a:extLst>
          </p:cNvPr>
          <p:cNvSpPr/>
          <p:nvPr/>
        </p:nvSpPr>
        <p:spPr>
          <a:xfrm>
            <a:off x="3412503" y="414779"/>
            <a:ext cx="5825765" cy="1568824"/>
          </a:xfrm>
          <a:prstGeom prst="ribbon">
            <a:avLst>
              <a:gd name="adj1" fmla="val 17869"/>
              <a:gd name="adj2" fmla="val 5873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2"/>
                </a:solidFill>
                <a:latin typeface="UTM Cookies" panose="02040603050506020204" pitchFamily="18" charset="0"/>
              </a:rPr>
              <a:t>KẾT LUẬN</a:t>
            </a:r>
          </a:p>
        </p:txBody>
      </p:sp>
      <p:pic>
        <p:nvPicPr>
          <p:cNvPr id="26" name="图片 18">
            <a:extLst>
              <a:ext uri="{FF2B5EF4-FFF2-40B4-BE49-F238E27FC236}">
                <a16:creationId xmlns:a16="http://schemas.microsoft.com/office/drawing/2014/main" id="{38813EE8-EAA5-942B-2686-6197531CC7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933" y="4597708"/>
            <a:ext cx="1282102" cy="150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75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1F373D-8C4A-63CB-8FF5-D25AD606F4E2}"/>
              </a:ext>
            </a:extLst>
          </p:cNvPr>
          <p:cNvGrpSpPr/>
          <p:nvPr/>
        </p:nvGrpSpPr>
        <p:grpSpPr>
          <a:xfrm>
            <a:off x="715799" y="197410"/>
            <a:ext cx="10952618" cy="2601546"/>
            <a:chOff x="715799" y="197410"/>
            <a:chExt cx="10952618" cy="272375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E57D2E4-AA46-8494-8AA4-F6440528BFBD}"/>
                </a:ext>
              </a:extLst>
            </p:cNvPr>
            <p:cNvSpPr/>
            <p:nvPr/>
          </p:nvSpPr>
          <p:spPr>
            <a:xfrm>
              <a:off x="715799" y="1045988"/>
              <a:ext cx="10952618" cy="1875180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Chuẩn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bị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khảo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sự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an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khuôn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viên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nhà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trường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hoặc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khu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vực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xung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quanh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trường</a:t>
              </a:r>
              <a:endParaRPr lang="en-US" sz="4000" b="1" dirty="0">
                <a:solidFill>
                  <a:srgbClr val="002060"/>
                </a:solidFill>
                <a:latin typeface="UTM Duepuntozero" panose="0204060305050602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9504250-2CC1-3802-01E7-708653EBE598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9" name="Flowchart: Terminator 8">
                <a:extLst>
                  <a:ext uri="{FF2B5EF4-FFF2-40B4-BE49-F238E27FC236}">
                    <a16:creationId xmlns:a16="http://schemas.microsoft.com/office/drawing/2014/main" id="{2B0CF6E9-6869-04B4-E114-CFDEF44F7DE9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2F290D7-9BE0-1C05-A787-34F2DF4746F7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753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D0A299-13A7-B3DD-F0CB-78C24C74581A}"/>
              </a:ext>
            </a:extLst>
          </p:cNvPr>
          <p:cNvSpPr/>
          <p:nvPr/>
        </p:nvSpPr>
        <p:spPr>
          <a:xfrm>
            <a:off x="297366" y="267629"/>
            <a:ext cx="11597268" cy="6322742"/>
          </a:xfrm>
          <a:prstGeom prst="roundRect">
            <a:avLst>
              <a:gd name="adj" fmla="val 9260"/>
            </a:avLst>
          </a:prstGeom>
          <a:solidFill>
            <a:schemeClr val="bg1">
              <a:alpha val="9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2399C3-7787-EC42-6CB4-F01D61497338}"/>
              </a:ext>
            </a:extLst>
          </p:cNvPr>
          <p:cNvSpPr txBox="1"/>
          <p:nvPr/>
        </p:nvSpPr>
        <p:spPr>
          <a:xfrm>
            <a:off x="535258" y="427097"/>
            <a:ext cx="11173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khuôn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D1E1F9-BE24-8516-C281-799615664ADE}"/>
              </a:ext>
            </a:extLst>
          </p:cNvPr>
          <p:cNvSpPr txBox="1"/>
          <p:nvPr/>
        </p:nvSpPr>
        <p:spPr>
          <a:xfrm>
            <a:off x="535258" y="1749743"/>
            <a:ext cx="9422781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,….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…….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2C7D04-603B-B27A-1521-A1F7294CDA2B}"/>
              </a:ext>
            </a:extLst>
          </p:cNvPr>
          <p:cNvGrpSpPr/>
          <p:nvPr/>
        </p:nvGrpSpPr>
        <p:grpSpPr>
          <a:xfrm>
            <a:off x="6318848" y="1137424"/>
            <a:ext cx="5389932" cy="5452947"/>
            <a:chOff x="6600495" y="649495"/>
            <a:chExt cx="5482859" cy="5583825"/>
          </a:xfrm>
        </p:grpSpPr>
        <p:pic>
          <p:nvPicPr>
            <p:cNvPr id="9" name="Picture 8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3AE5CB95-4337-C5B3-6F02-FEF3629AD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495" y="649495"/>
              <a:ext cx="5482859" cy="555900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593A23-2207-9497-53FC-CE25EC956BE4}"/>
                </a:ext>
              </a:extLst>
            </p:cNvPr>
            <p:cNvSpPr txBox="1"/>
            <p:nvPr/>
          </p:nvSpPr>
          <p:spPr>
            <a:xfrm>
              <a:off x="8167815" y="2717165"/>
              <a:ext cx="2348221" cy="351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65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D0A299-13A7-B3DD-F0CB-78C24C74581A}"/>
              </a:ext>
            </a:extLst>
          </p:cNvPr>
          <p:cNvSpPr/>
          <p:nvPr/>
        </p:nvSpPr>
        <p:spPr>
          <a:xfrm>
            <a:off x="297366" y="267629"/>
            <a:ext cx="11597268" cy="6322742"/>
          </a:xfrm>
          <a:prstGeom prst="roundRect">
            <a:avLst>
              <a:gd name="adj" fmla="val 9260"/>
            </a:avLst>
          </a:prstGeom>
          <a:solidFill>
            <a:schemeClr val="bg1">
              <a:alpha val="9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55BBA6-1F51-2E29-9CDC-DBD3719D7198}"/>
              </a:ext>
            </a:extLst>
          </p:cNvPr>
          <p:cNvSpPr txBox="1"/>
          <p:nvPr/>
        </p:nvSpPr>
        <p:spPr>
          <a:xfrm>
            <a:off x="535258" y="427097"/>
            <a:ext cx="11173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khuôn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88EFA6-45A6-EA23-416C-4EC2F32DEE51}"/>
              </a:ext>
            </a:extLst>
          </p:cNvPr>
          <p:cNvSpPr txBox="1"/>
          <p:nvPr/>
        </p:nvSpPr>
        <p:spPr>
          <a:xfrm>
            <a:off x="349403" y="1505725"/>
            <a:ext cx="9422781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nón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,….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…….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C1D839-19CE-B289-0903-9C5C161A4D4C}"/>
              </a:ext>
            </a:extLst>
          </p:cNvPr>
          <p:cNvGrpSpPr/>
          <p:nvPr/>
        </p:nvGrpSpPr>
        <p:grpSpPr>
          <a:xfrm>
            <a:off x="5438401" y="1786894"/>
            <a:ext cx="6042583" cy="4498491"/>
            <a:chOff x="5438401" y="1786894"/>
            <a:chExt cx="6042583" cy="4498491"/>
          </a:xfrm>
        </p:grpSpPr>
        <p:pic>
          <p:nvPicPr>
            <p:cNvPr id="11" name="Picture 10" descr="A picture containing text, table, indoor, toy&#10;&#10;Description automatically generated">
              <a:extLst>
                <a:ext uri="{FF2B5EF4-FFF2-40B4-BE49-F238E27FC236}">
                  <a16:creationId xmlns:a16="http://schemas.microsoft.com/office/drawing/2014/main" id="{1222DBB6-60A5-12F9-28E6-842E45954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401" y="1786894"/>
              <a:ext cx="6042583" cy="370934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8B25AC-54C6-2F8D-7AFD-768E1077C1E2}"/>
                </a:ext>
              </a:extLst>
            </p:cNvPr>
            <p:cNvSpPr txBox="1"/>
            <p:nvPr/>
          </p:nvSpPr>
          <p:spPr>
            <a:xfrm>
              <a:off x="5720025" y="5515944"/>
              <a:ext cx="547933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CHIA SẺ TRƯỚC LỚP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424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D0A299-13A7-B3DD-F0CB-78C24C74581A}"/>
              </a:ext>
            </a:extLst>
          </p:cNvPr>
          <p:cNvSpPr/>
          <p:nvPr/>
        </p:nvSpPr>
        <p:spPr>
          <a:xfrm>
            <a:off x="297366" y="267629"/>
            <a:ext cx="11597268" cy="6322742"/>
          </a:xfrm>
          <a:prstGeom prst="roundRect">
            <a:avLst>
              <a:gd name="adj" fmla="val 9260"/>
            </a:avLst>
          </a:prstGeom>
          <a:solidFill>
            <a:schemeClr val="bg1">
              <a:alpha val="9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55BBA6-1F51-2E29-9CDC-DBD3719D7198}"/>
              </a:ext>
            </a:extLst>
          </p:cNvPr>
          <p:cNvSpPr txBox="1"/>
          <p:nvPr/>
        </p:nvSpPr>
        <p:spPr>
          <a:xfrm>
            <a:off x="535258" y="427097"/>
            <a:ext cx="11173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khuôn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2C2E7172-E215-8771-DD4C-056AC2403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513110"/>
              </p:ext>
            </p:extLst>
          </p:nvPr>
        </p:nvGraphicFramePr>
        <p:xfrm>
          <a:off x="669072" y="1786894"/>
          <a:ext cx="10905892" cy="4489424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3144645">
                  <a:extLst>
                    <a:ext uri="{9D8B030D-6E8A-4147-A177-3AD203B41FA5}">
                      <a16:colId xmlns:a16="http://schemas.microsoft.com/office/drawing/2014/main" val="2570940739"/>
                    </a:ext>
                  </a:extLst>
                </a:gridCol>
                <a:gridCol w="2308301">
                  <a:extLst>
                    <a:ext uri="{9D8B030D-6E8A-4147-A177-3AD203B41FA5}">
                      <a16:colId xmlns:a16="http://schemas.microsoft.com/office/drawing/2014/main" val="1943695459"/>
                    </a:ext>
                  </a:extLst>
                </a:gridCol>
                <a:gridCol w="2397514">
                  <a:extLst>
                    <a:ext uri="{9D8B030D-6E8A-4147-A177-3AD203B41FA5}">
                      <a16:colId xmlns:a16="http://schemas.microsoft.com/office/drawing/2014/main" val="1424259385"/>
                    </a:ext>
                  </a:extLst>
                </a:gridCol>
                <a:gridCol w="3055432">
                  <a:extLst>
                    <a:ext uri="{9D8B030D-6E8A-4147-A177-3AD203B41FA5}">
                      <a16:colId xmlns:a16="http://schemas.microsoft.com/office/drawing/2014/main" val="1659401414"/>
                    </a:ext>
                  </a:extLst>
                </a:gridCol>
              </a:tblGrid>
              <a:tr h="1249355">
                <a:tc gridSpan="4"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PHIẾU KHẢO SÁT AN TOÀN TRƯỜNG HỌC</a:t>
                      </a:r>
                    </a:p>
                    <a:p>
                      <a:pPr algn="ctr"/>
                      <a:r>
                        <a:rPr lang="en-US" sz="3600" b="0" i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Nhóm</a:t>
                      </a:r>
                      <a:r>
                        <a:rPr lang="en-US" sz="3600" b="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633400"/>
                  </a:ext>
                </a:extLst>
              </a:tr>
              <a:tr h="9930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Khu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vực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khảo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sát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Thực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trạng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Nguyên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nhân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/>
                        <a:t>Đề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xuất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giải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pháp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934698"/>
                  </a:ext>
                </a:extLst>
              </a:tr>
              <a:tr h="866059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/>
                        <a:t>Hàng</a:t>
                      </a:r>
                      <a:r>
                        <a:rPr lang="en-US" sz="2800" b="1" i="1" dirty="0"/>
                        <a:t> </a:t>
                      </a:r>
                      <a:r>
                        <a:rPr lang="en-US" sz="2800" b="1" i="1" dirty="0" err="1"/>
                        <a:t>rào</a:t>
                      </a:r>
                      <a:endParaRPr lang="en-US" sz="2800" b="1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889470"/>
                  </a:ext>
                </a:extLst>
              </a:tr>
              <a:tr h="836342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/>
                        <a:t>Nơi</a:t>
                      </a:r>
                      <a:r>
                        <a:rPr lang="en-US" sz="2800" b="1" i="1" dirty="0"/>
                        <a:t> </a:t>
                      </a:r>
                      <a:r>
                        <a:rPr lang="en-US" sz="2800" b="1" i="1" dirty="0" err="1"/>
                        <a:t>để</a:t>
                      </a:r>
                      <a:r>
                        <a:rPr lang="en-US" sz="2800" b="1" i="1" dirty="0"/>
                        <a:t> </a:t>
                      </a:r>
                      <a:r>
                        <a:rPr lang="en-US" sz="2800" b="1" i="1" dirty="0" err="1"/>
                        <a:t>tủ</a:t>
                      </a:r>
                      <a:r>
                        <a:rPr lang="en-US" sz="2800" b="1" i="1" dirty="0"/>
                        <a:t> </a:t>
                      </a:r>
                      <a:r>
                        <a:rPr lang="en-US" sz="2800" b="1" i="1" dirty="0" err="1"/>
                        <a:t>điện</a:t>
                      </a:r>
                      <a:endParaRPr lang="en-US" sz="2800" b="1" i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085932"/>
                  </a:ext>
                </a:extLst>
              </a:tr>
              <a:tr h="544591"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599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07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F02664-96EE-4200-861F-1E2F8397F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D2E32B-63E3-4651-A5AC-DB16B3DB6391}"/>
              </a:ext>
            </a:extLst>
          </p:cNvPr>
          <p:cNvSpPr/>
          <p:nvPr/>
        </p:nvSpPr>
        <p:spPr>
          <a:xfrm>
            <a:off x="578556" y="292710"/>
            <a:ext cx="10416546" cy="3431797"/>
          </a:xfrm>
          <a:custGeom>
            <a:avLst/>
            <a:gdLst>
              <a:gd name="connsiteX0" fmla="*/ 0 w 10416546"/>
              <a:gd name="connsiteY0" fmla="*/ 491674 h 3431797"/>
              <a:gd name="connsiteX1" fmla="*/ 491674 w 10416546"/>
              <a:gd name="connsiteY1" fmla="*/ 0 h 3431797"/>
              <a:gd name="connsiteX2" fmla="*/ 9924872 w 10416546"/>
              <a:gd name="connsiteY2" fmla="*/ 0 h 3431797"/>
              <a:gd name="connsiteX3" fmla="*/ 10416546 w 10416546"/>
              <a:gd name="connsiteY3" fmla="*/ 491674 h 3431797"/>
              <a:gd name="connsiteX4" fmla="*/ 10416546 w 10416546"/>
              <a:gd name="connsiteY4" fmla="*/ 2940123 h 3431797"/>
              <a:gd name="connsiteX5" fmla="*/ 9924872 w 10416546"/>
              <a:gd name="connsiteY5" fmla="*/ 3431797 h 3431797"/>
              <a:gd name="connsiteX6" fmla="*/ 491674 w 10416546"/>
              <a:gd name="connsiteY6" fmla="*/ 3431797 h 3431797"/>
              <a:gd name="connsiteX7" fmla="*/ 0 w 10416546"/>
              <a:gd name="connsiteY7" fmla="*/ 2940123 h 3431797"/>
              <a:gd name="connsiteX8" fmla="*/ 0 w 10416546"/>
              <a:gd name="connsiteY8" fmla="*/ 491674 h 3431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6546" h="3431797" fill="none" extrusionOk="0">
                <a:moveTo>
                  <a:pt x="0" y="491674"/>
                </a:moveTo>
                <a:cubicBezTo>
                  <a:pt x="49347" y="240333"/>
                  <a:pt x="200737" y="-12715"/>
                  <a:pt x="491674" y="0"/>
                </a:cubicBezTo>
                <a:cubicBezTo>
                  <a:pt x="2825901" y="157069"/>
                  <a:pt x="8492293" y="6204"/>
                  <a:pt x="9924872" y="0"/>
                </a:cubicBezTo>
                <a:cubicBezTo>
                  <a:pt x="10182295" y="-52074"/>
                  <a:pt x="10392662" y="228184"/>
                  <a:pt x="10416546" y="491674"/>
                </a:cubicBezTo>
                <a:cubicBezTo>
                  <a:pt x="10320419" y="1397597"/>
                  <a:pt x="10344530" y="2469970"/>
                  <a:pt x="10416546" y="2940123"/>
                </a:cubicBezTo>
                <a:cubicBezTo>
                  <a:pt x="10468924" y="3199045"/>
                  <a:pt x="10198436" y="3434844"/>
                  <a:pt x="9924872" y="3431797"/>
                </a:cubicBezTo>
                <a:cubicBezTo>
                  <a:pt x="6042813" y="3487277"/>
                  <a:pt x="4876288" y="3576906"/>
                  <a:pt x="491674" y="3431797"/>
                </a:cubicBezTo>
                <a:cubicBezTo>
                  <a:pt x="220720" y="3437537"/>
                  <a:pt x="-19123" y="3197914"/>
                  <a:pt x="0" y="2940123"/>
                </a:cubicBezTo>
                <a:cubicBezTo>
                  <a:pt x="-136088" y="2008954"/>
                  <a:pt x="164741" y="1192408"/>
                  <a:pt x="0" y="491674"/>
                </a:cubicBezTo>
                <a:close/>
              </a:path>
              <a:path w="10416546" h="3431797" stroke="0" extrusionOk="0">
                <a:moveTo>
                  <a:pt x="0" y="491674"/>
                </a:moveTo>
                <a:cubicBezTo>
                  <a:pt x="-1398" y="229649"/>
                  <a:pt x="258756" y="24099"/>
                  <a:pt x="491674" y="0"/>
                </a:cubicBezTo>
                <a:cubicBezTo>
                  <a:pt x="3423328" y="-28491"/>
                  <a:pt x="7459325" y="-147017"/>
                  <a:pt x="9924872" y="0"/>
                </a:cubicBezTo>
                <a:cubicBezTo>
                  <a:pt x="10191848" y="3631"/>
                  <a:pt x="10399391" y="232664"/>
                  <a:pt x="10416546" y="491674"/>
                </a:cubicBezTo>
                <a:cubicBezTo>
                  <a:pt x="10435897" y="1655503"/>
                  <a:pt x="10533443" y="2165723"/>
                  <a:pt x="10416546" y="2940123"/>
                </a:cubicBezTo>
                <a:cubicBezTo>
                  <a:pt x="10436076" y="3188364"/>
                  <a:pt x="10157465" y="3412934"/>
                  <a:pt x="9924872" y="3431797"/>
                </a:cubicBezTo>
                <a:cubicBezTo>
                  <a:pt x="7973287" y="3448422"/>
                  <a:pt x="4714666" y="3364009"/>
                  <a:pt x="491674" y="3431797"/>
                </a:cubicBezTo>
                <a:cubicBezTo>
                  <a:pt x="270423" y="3434143"/>
                  <a:pt x="14358" y="3217587"/>
                  <a:pt x="0" y="2940123"/>
                </a:cubicBezTo>
                <a:cubicBezTo>
                  <a:pt x="17599" y="2254164"/>
                  <a:pt x="-102637" y="773689"/>
                  <a:pt x="0" y="49167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文本框 1"/>
          <p:cNvSpPr txBox="1"/>
          <p:nvPr/>
        </p:nvSpPr>
        <p:spPr>
          <a:xfrm>
            <a:off x="4743642" y="561196"/>
            <a:ext cx="28861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ea typeface="汉仪乐喵体W" panose="00020600040101010101" pitchFamily="18" charset="-122"/>
              </a:rPr>
              <a:t>KẾT LUẬN</a:t>
            </a:r>
            <a:endParaRPr lang="zh-CN" alt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  <a:ea typeface="汉仪乐喵体W" panose="00020600040101010101" pitchFamily="18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5477" y="2439568"/>
            <a:ext cx="2785502" cy="471114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65224" y="1473438"/>
            <a:ext cx="984321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nhằm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kịp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5933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oll, toy, colorful&#10;&#10;Description automatically generated">
            <a:extLst>
              <a:ext uri="{FF2B5EF4-FFF2-40B4-BE49-F238E27FC236}">
                <a16:creationId xmlns:a16="http://schemas.microsoft.com/office/drawing/2014/main" id="{53C79BC0-F8A0-1082-3C90-0F56F420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6" b="15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1F08F5-2657-9C7A-83ED-5628A8D98A81}"/>
              </a:ext>
            </a:extLst>
          </p:cNvPr>
          <p:cNvSpPr/>
          <p:nvPr/>
        </p:nvSpPr>
        <p:spPr>
          <a:xfrm>
            <a:off x="5438776" y="147484"/>
            <a:ext cx="6583676" cy="3136489"/>
          </a:xfrm>
          <a:custGeom>
            <a:avLst/>
            <a:gdLst>
              <a:gd name="connsiteX0" fmla="*/ 0 w 6583676"/>
              <a:gd name="connsiteY0" fmla="*/ 449365 h 3136489"/>
              <a:gd name="connsiteX1" fmla="*/ 449365 w 6583676"/>
              <a:gd name="connsiteY1" fmla="*/ 0 h 3136489"/>
              <a:gd name="connsiteX2" fmla="*/ 6134311 w 6583676"/>
              <a:gd name="connsiteY2" fmla="*/ 0 h 3136489"/>
              <a:gd name="connsiteX3" fmla="*/ 6583676 w 6583676"/>
              <a:gd name="connsiteY3" fmla="*/ 449365 h 3136489"/>
              <a:gd name="connsiteX4" fmla="*/ 6583676 w 6583676"/>
              <a:gd name="connsiteY4" fmla="*/ 2687124 h 3136489"/>
              <a:gd name="connsiteX5" fmla="*/ 6134311 w 6583676"/>
              <a:gd name="connsiteY5" fmla="*/ 3136489 h 3136489"/>
              <a:gd name="connsiteX6" fmla="*/ 449365 w 6583676"/>
              <a:gd name="connsiteY6" fmla="*/ 3136489 h 3136489"/>
              <a:gd name="connsiteX7" fmla="*/ 0 w 6583676"/>
              <a:gd name="connsiteY7" fmla="*/ 2687124 h 3136489"/>
              <a:gd name="connsiteX8" fmla="*/ 0 w 6583676"/>
              <a:gd name="connsiteY8" fmla="*/ 449365 h 313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676" h="3136489" fill="none" extrusionOk="0">
                <a:moveTo>
                  <a:pt x="0" y="449365"/>
                </a:moveTo>
                <a:cubicBezTo>
                  <a:pt x="35412" y="215686"/>
                  <a:pt x="195870" y="-3487"/>
                  <a:pt x="449365" y="0"/>
                </a:cubicBezTo>
                <a:cubicBezTo>
                  <a:pt x="2461135" y="157069"/>
                  <a:pt x="4935874" y="6204"/>
                  <a:pt x="6134311" y="0"/>
                </a:cubicBezTo>
                <a:cubicBezTo>
                  <a:pt x="6375833" y="-24541"/>
                  <a:pt x="6559847" y="209224"/>
                  <a:pt x="6583676" y="449365"/>
                </a:cubicBezTo>
                <a:cubicBezTo>
                  <a:pt x="6487549" y="962226"/>
                  <a:pt x="6511660" y="2237134"/>
                  <a:pt x="6583676" y="2687124"/>
                </a:cubicBezTo>
                <a:cubicBezTo>
                  <a:pt x="6630316" y="2924062"/>
                  <a:pt x="6386322" y="3142272"/>
                  <a:pt x="6134311" y="3136489"/>
                </a:cubicBezTo>
                <a:cubicBezTo>
                  <a:pt x="4932063" y="3191969"/>
                  <a:pt x="2738266" y="3281598"/>
                  <a:pt x="449365" y="3136489"/>
                </a:cubicBezTo>
                <a:cubicBezTo>
                  <a:pt x="204305" y="3166809"/>
                  <a:pt x="-30983" y="2913018"/>
                  <a:pt x="0" y="2687124"/>
                </a:cubicBezTo>
                <a:cubicBezTo>
                  <a:pt x="-136088" y="1578353"/>
                  <a:pt x="164741" y="1479131"/>
                  <a:pt x="0" y="449365"/>
                </a:cubicBezTo>
                <a:close/>
              </a:path>
              <a:path w="6583676" h="3136489" stroke="0" extrusionOk="0">
                <a:moveTo>
                  <a:pt x="0" y="449365"/>
                </a:moveTo>
                <a:cubicBezTo>
                  <a:pt x="-3731" y="226586"/>
                  <a:pt x="226882" y="16031"/>
                  <a:pt x="449365" y="0"/>
                </a:cubicBezTo>
                <a:cubicBezTo>
                  <a:pt x="2429349" y="-28491"/>
                  <a:pt x="3416609" y="-147017"/>
                  <a:pt x="6134311" y="0"/>
                </a:cubicBezTo>
                <a:cubicBezTo>
                  <a:pt x="6370903" y="9210"/>
                  <a:pt x="6567518" y="212994"/>
                  <a:pt x="6583676" y="449365"/>
                </a:cubicBezTo>
                <a:cubicBezTo>
                  <a:pt x="6603027" y="792934"/>
                  <a:pt x="6700573" y="1758182"/>
                  <a:pt x="6583676" y="2687124"/>
                </a:cubicBezTo>
                <a:cubicBezTo>
                  <a:pt x="6586760" y="2931621"/>
                  <a:pt x="6340331" y="3116074"/>
                  <a:pt x="6134311" y="3136489"/>
                </a:cubicBezTo>
                <a:cubicBezTo>
                  <a:pt x="4369281" y="3153114"/>
                  <a:pt x="1832892" y="3068701"/>
                  <a:pt x="449365" y="3136489"/>
                </a:cubicBezTo>
                <a:cubicBezTo>
                  <a:pt x="239893" y="3138295"/>
                  <a:pt x="10833" y="2939767"/>
                  <a:pt x="0" y="2687124"/>
                </a:cubicBezTo>
                <a:cubicBezTo>
                  <a:pt x="17599" y="1763588"/>
                  <a:pt x="-102637" y="772909"/>
                  <a:pt x="0" y="44936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67AF1-9635-4944-DB64-6066ACFC11AA}"/>
              </a:ext>
            </a:extLst>
          </p:cNvPr>
          <p:cNvSpPr txBox="1"/>
          <p:nvPr/>
        </p:nvSpPr>
        <p:spPr>
          <a:xfrm>
            <a:off x="5798632" y="170166"/>
            <a:ext cx="6223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Edwardian" panose="02040603050506020204" pitchFamily="18" charset="0"/>
              </a:rPr>
              <a:t>Thứ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ngày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tháng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năm</a:t>
            </a:r>
            <a:r>
              <a:rPr lang="en-US" sz="4000" b="1" dirty="0">
                <a:latin typeface="UTM Edwardian" panose="02040603050506020204" pitchFamily="18" charset="0"/>
              </a:rPr>
              <a:t>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ECBB3-E6EC-4EDD-6BE6-9A9C77430E03}"/>
              </a:ext>
            </a:extLst>
          </p:cNvPr>
          <p:cNvSpPr txBox="1"/>
          <p:nvPr/>
        </p:nvSpPr>
        <p:spPr>
          <a:xfrm>
            <a:off x="5319132" y="1314326"/>
            <a:ext cx="6703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Thực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Hành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Giữ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An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Toàn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và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Vệ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Sinh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Trường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Học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(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Tiết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2)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33A958-9078-0FBE-D708-0B605F5B9236}"/>
              </a:ext>
            </a:extLst>
          </p:cNvPr>
          <p:cNvGrpSpPr/>
          <p:nvPr/>
        </p:nvGrpSpPr>
        <p:grpSpPr>
          <a:xfrm>
            <a:off x="6095999" y="832784"/>
            <a:ext cx="5832252" cy="657224"/>
            <a:chOff x="5755089" y="891191"/>
            <a:chExt cx="6223820" cy="65722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427638-6AD9-5A68-8492-93D2D44FF3AB}"/>
                </a:ext>
              </a:extLst>
            </p:cNvPr>
            <p:cNvSpPr txBox="1"/>
            <p:nvPr/>
          </p:nvSpPr>
          <p:spPr>
            <a:xfrm>
              <a:off x="5755090" y="902084"/>
              <a:ext cx="6223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50" dirty="0" err="1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Tự</a:t>
              </a:r>
              <a:r>
                <a:rPr lang="en-US" sz="3600" b="1" spc="50" dirty="0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nhiên</a:t>
              </a:r>
              <a:r>
                <a:rPr lang="en-US" sz="3600" b="1" spc="50" dirty="0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3600" b="1" spc="50" dirty="0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xã</a:t>
              </a:r>
              <a:r>
                <a:rPr lang="en-US" sz="3600" b="1" spc="50" dirty="0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hội</a:t>
              </a:r>
              <a:endParaRPr lang="en-US" sz="3600" b="1" spc="50" dirty="0">
                <a:ln w="114300">
                  <a:solidFill>
                    <a:schemeClr val="bg1"/>
                  </a:solidFill>
                </a:ln>
                <a:solidFill>
                  <a:srgbClr val="00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A1C011-5371-01CA-1AC6-42290E2478FB}"/>
                </a:ext>
              </a:extLst>
            </p:cNvPr>
            <p:cNvSpPr txBox="1"/>
            <p:nvPr/>
          </p:nvSpPr>
          <p:spPr>
            <a:xfrm>
              <a:off x="5755089" y="891191"/>
              <a:ext cx="6223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50" dirty="0" err="1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Tự</a:t>
              </a:r>
              <a:r>
                <a:rPr lang="en-US" sz="3600" b="1" spc="50" dirty="0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nhiên</a:t>
              </a:r>
              <a:r>
                <a:rPr lang="en-US" sz="3600" b="1" spc="50" dirty="0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3600" b="1" spc="50" dirty="0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xã</a:t>
              </a:r>
              <a:r>
                <a:rPr lang="en-US" sz="3600" b="1" spc="50" dirty="0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hội</a:t>
              </a:r>
              <a:endParaRPr lang="en-US" sz="3600" b="1" spc="50" dirty="0">
                <a:ln w="0"/>
                <a:solidFill>
                  <a:srgbClr val="00CC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4980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96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18FF48C-1FB9-4D07-B632-A2B61A05CE33}"/>
              </a:ext>
            </a:extLst>
          </p:cNvPr>
          <p:cNvGrpSpPr/>
          <p:nvPr/>
        </p:nvGrpSpPr>
        <p:grpSpPr>
          <a:xfrm>
            <a:off x="1240377" y="1276040"/>
            <a:ext cx="8444967" cy="2152960"/>
            <a:chOff x="1302804" y="669871"/>
            <a:chExt cx="8444967" cy="2152960"/>
          </a:xfrm>
        </p:grpSpPr>
        <p:sp>
          <p:nvSpPr>
            <p:cNvPr id="3" name="Flowchart: Terminator 2">
              <a:extLst>
                <a:ext uri="{FF2B5EF4-FFF2-40B4-BE49-F238E27FC236}">
                  <a16:creationId xmlns:a16="http://schemas.microsoft.com/office/drawing/2014/main" id="{B982E004-E401-432F-9C44-9CA9FC900724}"/>
                </a:ext>
              </a:extLst>
            </p:cNvPr>
            <p:cNvSpPr/>
            <p:nvPr/>
          </p:nvSpPr>
          <p:spPr>
            <a:xfrm>
              <a:off x="1302804" y="669871"/>
              <a:ext cx="7571082" cy="2152960"/>
            </a:xfrm>
            <a:prstGeom prst="flowChartTerminator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53F3A2-B9CF-4B84-81AD-2173A7F54C98}"/>
                </a:ext>
              </a:extLst>
            </p:cNvPr>
            <p:cNvSpPr txBox="1"/>
            <p:nvPr/>
          </p:nvSpPr>
          <p:spPr>
            <a:xfrm>
              <a:off x="1803650" y="1066988"/>
              <a:ext cx="79441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FF8391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99FFCC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Ở</a:t>
              </a:r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00FF99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FF8391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99FFCC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FABDD5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endParaRPr lang="vi-VN" sz="96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ABDD5"/>
                </a:solidFill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1255970-A758-438C-A31C-1AD16E9C0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959" y="133744"/>
            <a:ext cx="3090640" cy="2392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09D42-0E91-4372-AAE9-2E4EEB177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06" y="3623491"/>
            <a:ext cx="3569001" cy="334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657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F02664-96EE-4200-861F-1E2F8397F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D2E32B-63E3-4651-A5AC-DB16B3DB6391}"/>
              </a:ext>
            </a:extLst>
          </p:cNvPr>
          <p:cNvSpPr/>
          <p:nvPr/>
        </p:nvSpPr>
        <p:spPr>
          <a:xfrm>
            <a:off x="578556" y="292711"/>
            <a:ext cx="10416546" cy="3387192"/>
          </a:xfrm>
          <a:custGeom>
            <a:avLst/>
            <a:gdLst>
              <a:gd name="connsiteX0" fmla="*/ 0 w 10416546"/>
              <a:gd name="connsiteY0" fmla="*/ 485283 h 3387192"/>
              <a:gd name="connsiteX1" fmla="*/ 485283 w 10416546"/>
              <a:gd name="connsiteY1" fmla="*/ 0 h 3387192"/>
              <a:gd name="connsiteX2" fmla="*/ 9931263 w 10416546"/>
              <a:gd name="connsiteY2" fmla="*/ 0 h 3387192"/>
              <a:gd name="connsiteX3" fmla="*/ 10416546 w 10416546"/>
              <a:gd name="connsiteY3" fmla="*/ 485283 h 3387192"/>
              <a:gd name="connsiteX4" fmla="*/ 10416546 w 10416546"/>
              <a:gd name="connsiteY4" fmla="*/ 2901909 h 3387192"/>
              <a:gd name="connsiteX5" fmla="*/ 9931263 w 10416546"/>
              <a:gd name="connsiteY5" fmla="*/ 3387192 h 3387192"/>
              <a:gd name="connsiteX6" fmla="*/ 485283 w 10416546"/>
              <a:gd name="connsiteY6" fmla="*/ 3387192 h 3387192"/>
              <a:gd name="connsiteX7" fmla="*/ 0 w 10416546"/>
              <a:gd name="connsiteY7" fmla="*/ 2901909 h 3387192"/>
              <a:gd name="connsiteX8" fmla="*/ 0 w 10416546"/>
              <a:gd name="connsiteY8" fmla="*/ 485283 h 338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6546" h="3387192" fill="none" extrusionOk="0">
                <a:moveTo>
                  <a:pt x="0" y="485283"/>
                </a:moveTo>
                <a:cubicBezTo>
                  <a:pt x="10951" y="221752"/>
                  <a:pt x="192813" y="-16034"/>
                  <a:pt x="485283" y="0"/>
                </a:cubicBezTo>
                <a:cubicBezTo>
                  <a:pt x="2202173" y="157069"/>
                  <a:pt x="5434839" y="6204"/>
                  <a:pt x="9931263" y="0"/>
                </a:cubicBezTo>
                <a:cubicBezTo>
                  <a:pt x="10188917" y="-38205"/>
                  <a:pt x="10368541" y="233458"/>
                  <a:pt x="10416546" y="485283"/>
                </a:cubicBezTo>
                <a:cubicBezTo>
                  <a:pt x="10320419" y="892999"/>
                  <a:pt x="10344530" y="2022876"/>
                  <a:pt x="10416546" y="2901909"/>
                </a:cubicBezTo>
                <a:cubicBezTo>
                  <a:pt x="10436045" y="3165224"/>
                  <a:pt x="10215333" y="3411412"/>
                  <a:pt x="9931263" y="3387192"/>
                </a:cubicBezTo>
                <a:cubicBezTo>
                  <a:pt x="7218757" y="3442672"/>
                  <a:pt x="2825988" y="3532301"/>
                  <a:pt x="485283" y="3387192"/>
                </a:cubicBezTo>
                <a:cubicBezTo>
                  <a:pt x="219413" y="3408043"/>
                  <a:pt x="-9198" y="3163308"/>
                  <a:pt x="0" y="2901909"/>
                </a:cubicBezTo>
                <a:cubicBezTo>
                  <a:pt x="-136088" y="2632568"/>
                  <a:pt x="164741" y="1309804"/>
                  <a:pt x="0" y="485283"/>
                </a:cubicBezTo>
                <a:close/>
              </a:path>
              <a:path w="10416546" h="3387192" stroke="0" extrusionOk="0">
                <a:moveTo>
                  <a:pt x="0" y="485283"/>
                </a:moveTo>
                <a:cubicBezTo>
                  <a:pt x="-2947" y="237327"/>
                  <a:pt x="237147" y="12402"/>
                  <a:pt x="485283" y="0"/>
                </a:cubicBezTo>
                <a:cubicBezTo>
                  <a:pt x="3009191" y="-28491"/>
                  <a:pt x="5940857" y="-147017"/>
                  <a:pt x="9931263" y="0"/>
                </a:cubicBezTo>
                <a:cubicBezTo>
                  <a:pt x="10161049" y="30391"/>
                  <a:pt x="10395040" y="232982"/>
                  <a:pt x="10416546" y="485283"/>
                </a:cubicBezTo>
                <a:cubicBezTo>
                  <a:pt x="10435897" y="1599943"/>
                  <a:pt x="10533443" y="2017098"/>
                  <a:pt x="10416546" y="2901909"/>
                </a:cubicBezTo>
                <a:cubicBezTo>
                  <a:pt x="10439062" y="3143057"/>
                  <a:pt x="10183899" y="3379745"/>
                  <a:pt x="9931263" y="3387192"/>
                </a:cubicBezTo>
                <a:cubicBezTo>
                  <a:pt x="6464977" y="3403817"/>
                  <a:pt x="2730866" y="3319404"/>
                  <a:pt x="485283" y="3387192"/>
                </a:cubicBezTo>
                <a:cubicBezTo>
                  <a:pt x="233559" y="3387952"/>
                  <a:pt x="26104" y="3180686"/>
                  <a:pt x="0" y="2901909"/>
                </a:cubicBezTo>
                <a:cubicBezTo>
                  <a:pt x="17599" y="1726977"/>
                  <a:pt x="-102637" y="1063595"/>
                  <a:pt x="0" y="485283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5477" y="2439568"/>
            <a:ext cx="2785502" cy="471114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65224" y="1446215"/>
            <a:ext cx="9843210" cy="16684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2 .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B6632-C406-2886-48D0-5818A22A7C04}"/>
              </a:ext>
            </a:extLst>
          </p:cNvPr>
          <p:cNvSpPr txBox="1"/>
          <p:nvPr/>
        </p:nvSpPr>
        <p:spPr>
          <a:xfrm>
            <a:off x="1090534" y="596698"/>
            <a:ext cx="9392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PHỎNG VẤN TRƯỚC KHI ĐI KHẢO SÁT</a:t>
            </a:r>
          </a:p>
        </p:txBody>
      </p:sp>
    </p:spTree>
    <p:extLst>
      <p:ext uri="{BB962C8B-B14F-4D97-AF65-F5344CB8AC3E}">
        <p14:creationId xmlns:p14="http://schemas.microsoft.com/office/powerpoint/2010/main" val="4218197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7DB1228-FD33-B789-789C-D5B2F9E416CD}"/>
              </a:ext>
            </a:extLst>
          </p:cNvPr>
          <p:cNvGrpSpPr/>
          <p:nvPr/>
        </p:nvGrpSpPr>
        <p:grpSpPr>
          <a:xfrm>
            <a:off x="715799" y="197410"/>
            <a:ext cx="10952618" cy="2601546"/>
            <a:chOff x="715799" y="197410"/>
            <a:chExt cx="10952618" cy="27237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39C64FD-FF35-A5A9-7F26-CAB807335932}"/>
                </a:ext>
              </a:extLst>
            </p:cNvPr>
            <p:cNvSpPr/>
            <p:nvPr/>
          </p:nvSpPr>
          <p:spPr>
            <a:xfrm>
              <a:off x="715799" y="1045988"/>
              <a:ext cx="10952618" cy="1875180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Thực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hành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khảo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sát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an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trường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học</a:t>
              </a:r>
              <a:endParaRPr lang="en-US" sz="5400" b="1" dirty="0">
                <a:solidFill>
                  <a:srgbClr val="002060"/>
                </a:solidFill>
                <a:latin typeface="UTM Duepuntozero" panose="0204060305050602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F5D700-079D-5188-DDE1-080AEA959DAB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0" name="Flowchart: Terminator 9">
                <a:extLst>
                  <a:ext uri="{FF2B5EF4-FFF2-40B4-BE49-F238E27FC236}">
                    <a16:creationId xmlns:a16="http://schemas.microsoft.com/office/drawing/2014/main" id="{86B47782-881A-AE77-3374-260589B1073A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B48E84-0BD2-A2D7-C210-32A63531C9FB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70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động</a:t>
                </a:r>
                <a:endPara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1A660E7-3B02-4870-26C2-D969B6A34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66" y="2503661"/>
            <a:ext cx="8055467" cy="427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74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F0D457C-EBD7-754D-3088-17AAA512838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9124D603-B6FF-6D83-038D-D83789E06C64}"/>
                </a:ext>
              </a:extLst>
            </p:cNvPr>
            <p:cNvSpPr txBox="1"/>
            <p:nvPr/>
          </p:nvSpPr>
          <p:spPr>
            <a:xfrm>
              <a:off x="4948237" y="3244334"/>
              <a:ext cx="22955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800" i="0" dirty="0" err="1">
                  <a:effectLst/>
                  <a:latin typeface="Arial" panose="020B0604020202020204" pitchFamily="34" charset="0"/>
                </a:rPr>
                <a:t>Phạm</a:t>
              </a:r>
              <a:r>
                <a:rPr lang="vi-VN" sz="1800" i="0" dirty="0">
                  <a:effectLst/>
                  <a:latin typeface="Arial" panose="020B0604020202020204" pitchFamily="34" charset="0"/>
                </a:rPr>
                <a:t> Minh </a:t>
              </a:r>
              <a:r>
                <a:rPr lang="vi-VN" sz="1800" i="0" dirty="0" err="1">
                  <a:effectLst/>
                  <a:latin typeface="Arial" panose="020B0604020202020204" pitchFamily="34" charset="0"/>
                </a:rPr>
                <a:t>Trường</a:t>
              </a:r>
              <a:endParaRPr lang="en-US" dirty="0"/>
            </a:p>
          </p:txBody>
        </p:sp>
        <p:pic>
          <p:nvPicPr>
            <p:cNvPr id="3" name="Picture 2" descr="A picture containing text, doll, toy, colorful&#10;&#10;Description automatically generated">
              <a:extLst>
                <a:ext uri="{FF2B5EF4-FFF2-40B4-BE49-F238E27FC236}">
                  <a16:creationId xmlns:a16="http://schemas.microsoft.com/office/drawing/2014/main" id="{53C79BC0-F8A0-1082-3C90-0F56F4208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6" b="152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1F08F5-2657-9C7A-83ED-5628A8D98A81}"/>
              </a:ext>
            </a:extLst>
          </p:cNvPr>
          <p:cNvSpPr/>
          <p:nvPr/>
        </p:nvSpPr>
        <p:spPr>
          <a:xfrm>
            <a:off x="5438776" y="147484"/>
            <a:ext cx="6583676" cy="3136489"/>
          </a:xfrm>
          <a:custGeom>
            <a:avLst/>
            <a:gdLst>
              <a:gd name="connsiteX0" fmla="*/ 0 w 6583676"/>
              <a:gd name="connsiteY0" fmla="*/ 449365 h 3136489"/>
              <a:gd name="connsiteX1" fmla="*/ 449365 w 6583676"/>
              <a:gd name="connsiteY1" fmla="*/ 0 h 3136489"/>
              <a:gd name="connsiteX2" fmla="*/ 6134311 w 6583676"/>
              <a:gd name="connsiteY2" fmla="*/ 0 h 3136489"/>
              <a:gd name="connsiteX3" fmla="*/ 6583676 w 6583676"/>
              <a:gd name="connsiteY3" fmla="*/ 449365 h 3136489"/>
              <a:gd name="connsiteX4" fmla="*/ 6583676 w 6583676"/>
              <a:gd name="connsiteY4" fmla="*/ 2687124 h 3136489"/>
              <a:gd name="connsiteX5" fmla="*/ 6134311 w 6583676"/>
              <a:gd name="connsiteY5" fmla="*/ 3136489 h 3136489"/>
              <a:gd name="connsiteX6" fmla="*/ 449365 w 6583676"/>
              <a:gd name="connsiteY6" fmla="*/ 3136489 h 3136489"/>
              <a:gd name="connsiteX7" fmla="*/ 0 w 6583676"/>
              <a:gd name="connsiteY7" fmla="*/ 2687124 h 3136489"/>
              <a:gd name="connsiteX8" fmla="*/ 0 w 6583676"/>
              <a:gd name="connsiteY8" fmla="*/ 449365 h 313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676" h="3136489" fill="none" extrusionOk="0">
                <a:moveTo>
                  <a:pt x="0" y="449365"/>
                </a:moveTo>
                <a:cubicBezTo>
                  <a:pt x="35412" y="215686"/>
                  <a:pt x="195870" y="-3487"/>
                  <a:pt x="449365" y="0"/>
                </a:cubicBezTo>
                <a:cubicBezTo>
                  <a:pt x="2461135" y="157069"/>
                  <a:pt x="4935874" y="6204"/>
                  <a:pt x="6134311" y="0"/>
                </a:cubicBezTo>
                <a:cubicBezTo>
                  <a:pt x="6375833" y="-24541"/>
                  <a:pt x="6559847" y="209224"/>
                  <a:pt x="6583676" y="449365"/>
                </a:cubicBezTo>
                <a:cubicBezTo>
                  <a:pt x="6487549" y="962226"/>
                  <a:pt x="6511660" y="2237134"/>
                  <a:pt x="6583676" y="2687124"/>
                </a:cubicBezTo>
                <a:cubicBezTo>
                  <a:pt x="6630316" y="2924062"/>
                  <a:pt x="6386322" y="3142272"/>
                  <a:pt x="6134311" y="3136489"/>
                </a:cubicBezTo>
                <a:cubicBezTo>
                  <a:pt x="4932063" y="3191969"/>
                  <a:pt x="2738266" y="3281598"/>
                  <a:pt x="449365" y="3136489"/>
                </a:cubicBezTo>
                <a:cubicBezTo>
                  <a:pt x="204305" y="3166809"/>
                  <a:pt x="-30983" y="2913018"/>
                  <a:pt x="0" y="2687124"/>
                </a:cubicBezTo>
                <a:cubicBezTo>
                  <a:pt x="-136088" y="1578353"/>
                  <a:pt x="164741" y="1479131"/>
                  <a:pt x="0" y="449365"/>
                </a:cubicBezTo>
                <a:close/>
              </a:path>
              <a:path w="6583676" h="3136489" stroke="0" extrusionOk="0">
                <a:moveTo>
                  <a:pt x="0" y="449365"/>
                </a:moveTo>
                <a:cubicBezTo>
                  <a:pt x="-3731" y="226586"/>
                  <a:pt x="226882" y="16031"/>
                  <a:pt x="449365" y="0"/>
                </a:cubicBezTo>
                <a:cubicBezTo>
                  <a:pt x="2429349" y="-28491"/>
                  <a:pt x="3416609" y="-147017"/>
                  <a:pt x="6134311" y="0"/>
                </a:cubicBezTo>
                <a:cubicBezTo>
                  <a:pt x="6370903" y="9210"/>
                  <a:pt x="6567518" y="212994"/>
                  <a:pt x="6583676" y="449365"/>
                </a:cubicBezTo>
                <a:cubicBezTo>
                  <a:pt x="6603027" y="792934"/>
                  <a:pt x="6700573" y="1758182"/>
                  <a:pt x="6583676" y="2687124"/>
                </a:cubicBezTo>
                <a:cubicBezTo>
                  <a:pt x="6586760" y="2931621"/>
                  <a:pt x="6340331" y="3116074"/>
                  <a:pt x="6134311" y="3136489"/>
                </a:cubicBezTo>
                <a:cubicBezTo>
                  <a:pt x="4369281" y="3153114"/>
                  <a:pt x="1832892" y="3068701"/>
                  <a:pt x="449365" y="3136489"/>
                </a:cubicBezTo>
                <a:cubicBezTo>
                  <a:pt x="239893" y="3138295"/>
                  <a:pt x="10833" y="2939767"/>
                  <a:pt x="0" y="2687124"/>
                </a:cubicBezTo>
                <a:cubicBezTo>
                  <a:pt x="17599" y="1763588"/>
                  <a:pt x="-102637" y="772909"/>
                  <a:pt x="0" y="44936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67AF1-9635-4944-DB64-6066ACFC11AA}"/>
              </a:ext>
            </a:extLst>
          </p:cNvPr>
          <p:cNvSpPr txBox="1"/>
          <p:nvPr/>
        </p:nvSpPr>
        <p:spPr>
          <a:xfrm>
            <a:off x="5798632" y="170166"/>
            <a:ext cx="6223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Edwardian" panose="02040603050506020204" pitchFamily="18" charset="0"/>
              </a:rPr>
              <a:t>Thứ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ngày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tháng</a:t>
            </a:r>
            <a:r>
              <a:rPr lang="en-US" sz="4000" b="1" dirty="0"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atin typeface="UTM Edwardian" panose="02040603050506020204" pitchFamily="18" charset="0"/>
              </a:rPr>
              <a:t>năm</a:t>
            </a:r>
            <a:r>
              <a:rPr lang="en-US" sz="4000" b="1" dirty="0">
                <a:latin typeface="UTM Edwardian" panose="02040603050506020204" pitchFamily="18" charset="0"/>
              </a:rPr>
              <a:t>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ECBB3-E6EC-4EDD-6BE6-9A9C77430E03}"/>
              </a:ext>
            </a:extLst>
          </p:cNvPr>
          <p:cNvSpPr txBox="1"/>
          <p:nvPr/>
        </p:nvSpPr>
        <p:spPr>
          <a:xfrm>
            <a:off x="5319132" y="1314326"/>
            <a:ext cx="6703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Thực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Hành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Giữ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An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Toàn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và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Vệ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Sinh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Trường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Học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Clementine" panose="020F0502020204030203" pitchFamily="34" charset="0"/>
            </a:endParaRPr>
          </a:p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(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Tiết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1)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533A958-9078-0FBE-D708-0B605F5B9236}"/>
              </a:ext>
            </a:extLst>
          </p:cNvPr>
          <p:cNvGrpSpPr/>
          <p:nvPr/>
        </p:nvGrpSpPr>
        <p:grpSpPr>
          <a:xfrm>
            <a:off x="6095999" y="832784"/>
            <a:ext cx="5832252" cy="657224"/>
            <a:chOff x="5755089" y="891191"/>
            <a:chExt cx="6223820" cy="65722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427638-6AD9-5A68-8492-93D2D44FF3AB}"/>
                </a:ext>
              </a:extLst>
            </p:cNvPr>
            <p:cNvSpPr txBox="1"/>
            <p:nvPr/>
          </p:nvSpPr>
          <p:spPr>
            <a:xfrm>
              <a:off x="5755090" y="902084"/>
              <a:ext cx="6223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50" dirty="0" err="1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Tự</a:t>
              </a:r>
              <a:r>
                <a:rPr lang="en-US" sz="3600" b="1" spc="50" dirty="0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nhiên</a:t>
              </a:r>
              <a:r>
                <a:rPr lang="en-US" sz="3600" b="1" spc="50" dirty="0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3600" b="1" spc="50" dirty="0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xã</a:t>
              </a:r>
              <a:r>
                <a:rPr lang="en-US" sz="3600" b="1" spc="50" dirty="0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114300">
                    <a:solidFill>
                      <a:schemeClr val="bg1"/>
                    </a:solidFill>
                  </a:ln>
                  <a:solidFill>
                    <a:srgbClr val="00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hội</a:t>
              </a:r>
              <a:endParaRPr lang="en-US" sz="3600" b="1" spc="50" dirty="0">
                <a:ln w="114300">
                  <a:solidFill>
                    <a:schemeClr val="bg1"/>
                  </a:solidFill>
                </a:ln>
                <a:solidFill>
                  <a:srgbClr val="00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VN-Poky's" panose="020B0606040200020203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A1C011-5371-01CA-1AC6-42290E2478FB}"/>
                </a:ext>
              </a:extLst>
            </p:cNvPr>
            <p:cNvSpPr txBox="1"/>
            <p:nvPr/>
          </p:nvSpPr>
          <p:spPr>
            <a:xfrm>
              <a:off x="5755089" y="891191"/>
              <a:ext cx="62238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50" dirty="0" err="1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Tự</a:t>
              </a:r>
              <a:r>
                <a:rPr lang="en-US" sz="3600" b="1" spc="50" dirty="0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nhiên</a:t>
              </a:r>
              <a:r>
                <a:rPr lang="en-US" sz="3600" b="1" spc="50" dirty="0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và</a:t>
              </a:r>
              <a:r>
                <a:rPr lang="en-US" sz="3600" b="1" spc="50" dirty="0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xã</a:t>
              </a:r>
              <a:r>
                <a:rPr lang="en-US" sz="3600" b="1" spc="50" dirty="0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3600" b="1" spc="50" dirty="0" err="1">
                  <a:ln w="0"/>
                  <a:solidFill>
                    <a:srgbClr val="00CC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SVN-Poky's" panose="020B0606040200020203" pitchFamily="34" charset="0"/>
                </a:rPr>
                <a:t>hội</a:t>
              </a:r>
              <a:endParaRPr lang="en-US" sz="3600" b="1" spc="50" dirty="0">
                <a:ln w="0"/>
                <a:solidFill>
                  <a:srgbClr val="00CC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498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D0A299-13A7-B3DD-F0CB-78C24C74581A}"/>
              </a:ext>
            </a:extLst>
          </p:cNvPr>
          <p:cNvSpPr/>
          <p:nvPr/>
        </p:nvSpPr>
        <p:spPr>
          <a:xfrm>
            <a:off x="297366" y="267629"/>
            <a:ext cx="11597268" cy="6322742"/>
          </a:xfrm>
          <a:prstGeom prst="roundRect">
            <a:avLst>
              <a:gd name="adj" fmla="val 9260"/>
            </a:avLst>
          </a:prstGeom>
          <a:solidFill>
            <a:schemeClr val="bg1">
              <a:alpha val="9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2399C3-7787-EC42-6CB4-F01D61497338}"/>
              </a:ext>
            </a:extLst>
          </p:cNvPr>
          <p:cNvSpPr txBox="1"/>
          <p:nvPr/>
        </p:nvSpPr>
        <p:spPr>
          <a:xfrm>
            <a:off x="441324" y="438248"/>
            <a:ext cx="6579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75929-2E34-AA05-6643-E7A1619C8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479" y="563401"/>
            <a:ext cx="4703103" cy="573119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AE6F1AD-D7F4-22CF-72F4-5E0937B257B5}"/>
              </a:ext>
            </a:extLst>
          </p:cNvPr>
          <p:cNvGrpSpPr/>
          <p:nvPr/>
        </p:nvGrpSpPr>
        <p:grpSpPr>
          <a:xfrm>
            <a:off x="1303599" y="2148719"/>
            <a:ext cx="4305466" cy="4407359"/>
            <a:chOff x="6600495" y="649495"/>
            <a:chExt cx="5482859" cy="5559009"/>
          </a:xfrm>
        </p:grpSpPr>
        <p:pic>
          <p:nvPicPr>
            <p:cNvPr id="12" name="Picture 11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91CF4F98-B3DC-5559-3E14-CCE074A8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0495" y="649495"/>
              <a:ext cx="5482859" cy="555900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D2AF0D-A9B4-64B5-3CAE-47F15B372E62}"/>
                </a:ext>
              </a:extLst>
            </p:cNvPr>
            <p:cNvSpPr txBox="1"/>
            <p:nvPr/>
          </p:nvSpPr>
          <p:spPr>
            <a:xfrm>
              <a:off x="8196215" y="2853171"/>
              <a:ext cx="2348221" cy="3355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36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36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36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47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D0A299-13A7-B3DD-F0CB-78C24C74581A}"/>
              </a:ext>
            </a:extLst>
          </p:cNvPr>
          <p:cNvSpPr/>
          <p:nvPr/>
        </p:nvSpPr>
        <p:spPr>
          <a:xfrm>
            <a:off x="297366" y="267629"/>
            <a:ext cx="11597268" cy="6322742"/>
          </a:xfrm>
          <a:prstGeom prst="roundRect">
            <a:avLst>
              <a:gd name="adj" fmla="val 9260"/>
            </a:avLst>
          </a:prstGeom>
          <a:solidFill>
            <a:schemeClr val="bg1">
              <a:alpha val="9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2399C3-7787-EC42-6CB4-F01D61497338}"/>
              </a:ext>
            </a:extLst>
          </p:cNvPr>
          <p:cNvSpPr txBox="1"/>
          <p:nvPr/>
        </p:nvSpPr>
        <p:spPr>
          <a:xfrm>
            <a:off x="441324" y="438248"/>
            <a:ext cx="6579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75929-2E34-AA05-6643-E7A1619C8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479" y="563401"/>
            <a:ext cx="4703103" cy="573119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FC82D0-ED98-99E6-745B-8D589EA3832A}"/>
              </a:ext>
            </a:extLst>
          </p:cNvPr>
          <p:cNvSpPr/>
          <p:nvPr/>
        </p:nvSpPr>
        <p:spPr>
          <a:xfrm>
            <a:off x="1474670" y="2832409"/>
            <a:ext cx="4636198" cy="2219093"/>
          </a:xfrm>
          <a:custGeom>
            <a:avLst/>
            <a:gdLst>
              <a:gd name="connsiteX0" fmla="*/ 0 w 4636198"/>
              <a:gd name="connsiteY0" fmla="*/ 369856 h 2219093"/>
              <a:gd name="connsiteX1" fmla="*/ 369856 w 4636198"/>
              <a:gd name="connsiteY1" fmla="*/ 0 h 2219093"/>
              <a:gd name="connsiteX2" fmla="*/ 4266342 w 4636198"/>
              <a:gd name="connsiteY2" fmla="*/ 0 h 2219093"/>
              <a:gd name="connsiteX3" fmla="*/ 4636198 w 4636198"/>
              <a:gd name="connsiteY3" fmla="*/ 369856 h 2219093"/>
              <a:gd name="connsiteX4" fmla="*/ 4636198 w 4636198"/>
              <a:gd name="connsiteY4" fmla="*/ 1849237 h 2219093"/>
              <a:gd name="connsiteX5" fmla="*/ 4266342 w 4636198"/>
              <a:gd name="connsiteY5" fmla="*/ 2219093 h 2219093"/>
              <a:gd name="connsiteX6" fmla="*/ 369856 w 4636198"/>
              <a:gd name="connsiteY6" fmla="*/ 2219093 h 2219093"/>
              <a:gd name="connsiteX7" fmla="*/ 0 w 4636198"/>
              <a:gd name="connsiteY7" fmla="*/ 1849237 h 2219093"/>
              <a:gd name="connsiteX8" fmla="*/ 0 w 4636198"/>
              <a:gd name="connsiteY8" fmla="*/ 369856 h 221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6198" h="2219093" fill="none" extrusionOk="0">
                <a:moveTo>
                  <a:pt x="0" y="369856"/>
                </a:moveTo>
                <a:cubicBezTo>
                  <a:pt x="34203" y="183092"/>
                  <a:pt x="163504" y="5468"/>
                  <a:pt x="369856" y="0"/>
                </a:cubicBezTo>
                <a:cubicBezTo>
                  <a:pt x="830840" y="-55741"/>
                  <a:pt x="3280927" y="4556"/>
                  <a:pt x="4266342" y="0"/>
                </a:cubicBezTo>
                <a:cubicBezTo>
                  <a:pt x="4479479" y="-13341"/>
                  <a:pt x="4626395" y="201797"/>
                  <a:pt x="4636198" y="369856"/>
                </a:cubicBezTo>
                <a:cubicBezTo>
                  <a:pt x="4728684" y="1048547"/>
                  <a:pt x="4533676" y="1200501"/>
                  <a:pt x="4636198" y="1849237"/>
                </a:cubicBezTo>
                <a:cubicBezTo>
                  <a:pt x="4660428" y="2023364"/>
                  <a:pt x="4455916" y="2222966"/>
                  <a:pt x="4266342" y="2219093"/>
                </a:cubicBezTo>
                <a:cubicBezTo>
                  <a:pt x="2961709" y="2124006"/>
                  <a:pt x="905429" y="2377003"/>
                  <a:pt x="369856" y="2219093"/>
                </a:cubicBezTo>
                <a:cubicBezTo>
                  <a:pt x="176500" y="2211806"/>
                  <a:pt x="1667" y="2088267"/>
                  <a:pt x="0" y="1849237"/>
                </a:cubicBezTo>
                <a:cubicBezTo>
                  <a:pt x="-100046" y="1461033"/>
                  <a:pt x="70577" y="992526"/>
                  <a:pt x="0" y="369856"/>
                </a:cubicBezTo>
                <a:close/>
              </a:path>
              <a:path w="4636198" h="2219093" stroke="0" extrusionOk="0">
                <a:moveTo>
                  <a:pt x="0" y="369856"/>
                </a:moveTo>
                <a:cubicBezTo>
                  <a:pt x="4644" y="194003"/>
                  <a:pt x="159694" y="5824"/>
                  <a:pt x="369856" y="0"/>
                </a:cubicBezTo>
                <a:cubicBezTo>
                  <a:pt x="1596175" y="-18487"/>
                  <a:pt x="3518647" y="997"/>
                  <a:pt x="4266342" y="0"/>
                </a:cubicBezTo>
                <a:cubicBezTo>
                  <a:pt x="4444578" y="-13968"/>
                  <a:pt x="4602333" y="169538"/>
                  <a:pt x="4636198" y="369856"/>
                </a:cubicBezTo>
                <a:cubicBezTo>
                  <a:pt x="4765428" y="595412"/>
                  <a:pt x="4529885" y="1519979"/>
                  <a:pt x="4636198" y="1849237"/>
                </a:cubicBezTo>
                <a:cubicBezTo>
                  <a:pt x="4629241" y="2017942"/>
                  <a:pt x="4472635" y="2220732"/>
                  <a:pt x="4266342" y="2219093"/>
                </a:cubicBezTo>
                <a:cubicBezTo>
                  <a:pt x="2325045" y="2363612"/>
                  <a:pt x="761556" y="2114189"/>
                  <a:pt x="369856" y="2219093"/>
                </a:cubicBezTo>
                <a:cubicBezTo>
                  <a:pt x="156913" y="2203027"/>
                  <a:pt x="-13727" y="2074400"/>
                  <a:pt x="0" y="1849237"/>
                </a:cubicBezTo>
                <a:cubicBezTo>
                  <a:pt x="-58864" y="1683098"/>
                  <a:pt x="118526" y="525173"/>
                  <a:pt x="0" y="36985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2577852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29972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D0A299-13A7-B3DD-F0CB-78C24C74581A}"/>
              </a:ext>
            </a:extLst>
          </p:cNvPr>
          <p:cNvSpPr/>
          <p:nvPr/>
        </p:nvSpPr>
        <p:spPr>
          <a:xfrm>
            <a:off x="297366" y="267629"/>
            <a:ext cx="11597268" cy="6322742"/>
          </a:xfrm>
          <a:prstGeom prst="roundRect">
            <a:avLst>
              <a:gd name="adj" fmla="val 9260"/>
            </a:avLst>
          </a:prstGeom>
          <a:solidFill>
            <a:schemeClr val="bg1">
              <a:alpha val="9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2399C3-7787-EC42-6CB4-F01D61497338}"/>
              </a:ext>
            </a:extLst>
          </p:cNvPr>
          <p:cNvSpPr txBox="1"/>
          <p:nvPr/>
        </p:nvSpPr>
        <p:spPr>
          <a:xfrm>
            <a:off x="563986" y="524099"/>
            <a:ext cx="11089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CCB1D3-B23F-94D9-6C0C-A9975C4A52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8"/>
          <a:stretch/>
        </p:blipFill>
        <p:spPr>
          <a:xfrm flipH="1">
            <a:off x="7443527" y="1714806"/>
            <a:ext cx="4340519" cy="44542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D954D1-6D8D-6E20-38F1-80A4563D31B0}"/>
              </a:ext>
            </a:extLst>
          </p:cNvPr>
          <p:cNvSpPr/>
          <p:nvPr/>
        </p:nvSpPr>
        <p:spPr>
          <a:xfrm>
            <a:off x="670936" y="1906859"/>
            <a:ext cx="6662003" cy="3791415"/>
          </a:xfrm>
          <a:custGeom>
            <a:avLst/>
            <a:gdLst>
              <a:gd name="connsiteX0" fmla="*/ 0 w 6662003"/>
              <a:gd name="connsiteY0" fmla="*/ 631915 h 3791415"/>
              <a:gd name="connsiteX1" fmla="*/ 631915 w 6662003"/>
              <a:gd name="connsiteY1" fmla="*/ 0 h 3791415"/>
              <a:gd name="connsiteX2" fmla="*/ 6030088 w 6662003"/>
              <a:gd name="connsiteY2" fmla="*/ 0 h 3791415"/>
              <a:gd name="connsiteX3" fmla="*/ 6662003 w 6662003"/>
              <a:gd name="connsiteY3" fmla="*/ 631915 h 3791415"/>
              <a:gd name="connsiteX4" fmla="*/ 6662003 w 6662003"/>
              <a:gd name="connsiteY4" fmla="*/ 3159500 h 3791415"/>
              <a:gd name="connsiteX5" fmla="*/ 6030088 w 6662003"/>
              <a:gd name="connsiteY5" fmla="*/ 3791415 h 3791415"/>
              <a:gd name="connsiteX6" fmla="*/ 631915 w 6662003"/>
              <a:gd name="connsiteY6" fmla="*/ 3791415 h 3791415"/>
              <a:gd name="connsiteX7" fmla="*/ 0 w 6662003"/>
              <a:gd name="connsiteY7" fmla="*/ 3159500 h 3791415"/>
              <a:gd name="connsiteX8" fmla="*/ 0 w 6662003"/>
              <a:gd name="connsiteY8" fmla="*/ 631915 h 379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62003" h="3791415" fill="none" extrusionOk="0">
                <a:moveTo>
                  <a:pt x="0" y="631915"/>
                </a:moveTo>
                <a:cubicBezTo>
                  <a:pt x="46042" y="306478"/>
                  <a:pt x="270295" y="33086"/>
                  <a:pt x="631915" y="0"/>
                </a:cubicBezTo>
                <a:cubicBezTo>
                  <a:pt x="2581427" y="-55741"/>
                  <a:pt x="4980429" y="4556"/>
                  <a:pt x="6030088" y="0"/>
                </a:cubicBezTo>
                <a:cubicBezTo>
                  <a:pt x="6398186" y="-28726"/>
                  <a:pt x="6647271" y="337328"/>
                  <a:pt x="6662003" y="631915"/>
                </a:cubicBezTo>
                <a:cubicBezTo>
                  <a:pt x="6609772" y="1245629"/>
                  <a:pt x="6798245" y="2238906"/>
                  <a:pt x="6662003" y="3159500"/>
                </a:cubicBezTo>
                <a:cubicBezTo>
                  <a:pt x="6668864" y="3499962"/>
                  <a:pt x="6355543" y="3797620"/>
                  <a:pt x="6030088" y="3791415"/>
                </a:cubicBezTo>
                <a:cubicBezTo>
                  <a:pt x="4489811" y="3696328"/>
                  <a:pt x="2455375" y="3949325"/>
                  <a:pt x="631915" y="3791415"/>
                </a:cubicBezTo>
                <a:cubicBezTo>
                  <a:pt x="293085" y="3784625"/>
                  <a:pt x="843" y="3526083"/>
                  <a:pt x="0" y="3159500"/>
                </a:cubicBezTo>
                <a:cubicBezTo>
                  <a:pt x="81738" y="1977629"/>
                  <a:pt x="-75464" y="1867396"/>
                  <a:pt x="0" y="631915"/>
                </a:cubicBezTo>
                <a:close/>
              </a:path>
              <a:path w="6662003" h="3791415" stroke="0" extrusionOk="0">
                <a:moveTo>
                  <a:pt x="0" y="631915"/>
                </a:moveTo>
                <a:cubicBezTo>
                  <a:pt x="10809" y="349048"/>
                  <a:pt x="266863" y="15860"/>
                  <a:pt x="631915" y="0"/>
                </a:cubicBezTo>
                <a:cubicBezTo>
                  <a:pt x="1469459" y="-18487"/>
                  <a:pt x="3439317" y="997"/>
                  <a:pt x="6030088" y="0"/>
                </a:cubicBezTo>
                <a:cubicBezTo>
                  <a:pt x="6335029" y="-23641"/>
                  <a:pt x="6599350" y="290222"/>
                  <a:pt x="6662003" y="631915"/>
                </a:cubicBezTo>
                <a:cubicBezTo>
                  <a:pt x="6599696" y="1340562"/>
                  <a:pt x="6781976" y="2796810"/>
                  <a:pt x="6662003" y="3159500"/>
                </a:cubicBezTo>
                <a:cubicBezTo>
                  <a:pt x="6651185" y="3453197"/>
                  <a:pt x="6428403" y="3831290"/>
                  <a:pt x="6030088" y="3791415"/>
                </a:cubicBezTo>
                <a:cubicBezTo>
                  <a:pt x="3438768" y="3935934"/>
                  <a:pt x="1429309" y="3686511"/>
                  <a:pt x="631915" y="3791415"/>
                </a:cubicBezTo>
                <a:cubicBezTo>
                  <a:pt x="261205" y="3751214"/>
                  <a:pt x="-21653" y="3541460"/>
                  <a:pt x="0" y="3159500"/>
                </a:cubicBezTo>
                <a:cubicBezTo>
                  <a:pt x="-132365" y="2596899"/>
                  <a:pt x="-140764" y="1499600"/>
                  <a:pt x="0" y="63191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2577852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cẩn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thận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443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7DB1228-FD33-B789-789C-D5B2F9E416CD}"/>
              </a:ext>
            </a:extLst>
          </p:cNvPr>
          <p:cNvGrpSpPr/>
          <p:nvPr/>
        </p:nvGrpSpPr>
        <p:grpSpPr>
          <a:xfrm>
            <a:off x="715799" y="197410"/>
            <a:ext cx="10952618" cy="2010531"/>
            <a:chOff x="715799" y="197410"/>
            <a:chExt cx="10952618" cy="210497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39C64FD-FF35-A5A9-7F26-CAB807335932}"/>
                </a:ext>
              </a:extLst>
            </p:cNvPr>
            <p:cNvSpPr/>
            <p:nvPr/>
          </p:nvSpPr>
          <p:spPr>
            <a:xfrm>
              <a:off x="715799" y="1045989"/>
              <a:ext cx="10952618" cy="1256400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Thực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hành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khảo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sát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an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trường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cs typeface="Calibri" panose="020F0502020204030204" pitchFamily="34" charset="0"/>
                </a:rPr>
                <a:t>học</a:t>
              </a:r>
              <a:endParaRPr lang="en-US" sz="5400" b="1" dirty="0">
                <a:solidFill>
                  <a:srgbClr val="002060"/>
                </a:solidFill>
                <a:latin typeface="UTM Duepuntozero" panose="0204060305050602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F5D700-079D-5188-DDE1-080AEA959DAB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10" name="Flowchart: Terminator 9">
                <a:extLst>
                  <a:ext uri="{FF2B5EF4-FFF2-40B4-BE49-F238E27FC236}">
                    <a16:creationId xmlns:a16="http://schemas.microsoft.com/office/drawing/2014/main" id="{86B47782-881A-AE77-3374-260589B1073A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B48E84-0BD2-A2D7-C210-32A63531C9FB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700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động</a:t>
                </a:r>
                <a:endParaRPr 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1A660E7-3B02-4870-26C2-D969B6A34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20" y="3137074"/>
            <a:ext cx="6341076" cy="336699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835E272-4226-5F04-D0A6-A142AB7A3001}"/>
              </a:ext>
            </a:extLst>
          </p:cNvPr>
          <p:cNvSpPr/>
          <p:nvPr/>
        </p:nvSpPr>
        <p:spPr>
          <a:xfrm>
            <a:off x="7159081" y="3137074"/>
            <a:ext cx="4672361" cy="3259692"/>
          </a:xfrm>
          <a:prstGeom prst="roundRect">
            <a:avLst>
              <a:gd name="adj" fmla="val 1974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kĩ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4562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D0A299-13A7-B3DD-F0CB-78C24C74581A}"/>
              </a:ext>
            </a:extLst>
          </p:cNvPr>
          <p:cNvSpPr/>
          <p:nvPr/>
        </p:nvSpPr>
        <p:spPr>
          <a:xfrm>
            <a:off x="297366" y="267629"/>
            <a:ext cx="11597268" cy="6322742"/>
          </a:xfrm>
          <a:prstGeom prst="roundRect">
            <a:avLst>
              <a:gd name="adj" fmla="val 9260"/>
            </a:avLst>
          </a:prstGeom>
          <a:solidFill>
            <a:schemeClr val="bg1">
              <a:alpha val="92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216D9A-1B03-0D34-0114-9ED06B8D7602}"/>
              </a:ext>
            </a:extLst>
          </p:cNvPr>
          <p:cNvGrpSpPr/>
          <p:nvPr/>
        </p:nvGrpSpPr>
        <p:grpSpPr>
          <a:xfrm>
            <a:off x="3619903" y="406401"/>
            <a:ext cx="4974772" cy="1107996"/>
            <a:chOff x="3608614" y="0"/>
            <a:chExt cx="4974772" cy="1107996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F4B4E18E-02AC-D97F-318D-FBED6436E776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600" dirty="0">
                  <a:ln w="254000">
                    <a:solidFill>
                      <a:schemeClr val="bg1"/>
                    </a:solidFill>
                  </a:ln>
                  <a:latin typeface="UVN Banh Mi" pitchFamily="2" charset="0"/>
                </a:rPr>
                <a:t>DẶN DÒ</a:t>
              </a: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5C58CD84-9498-3EAD-EC24-4F52C6CC586C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DẶN DÒ</a:t>
              </a:r>
            </a:p>
          </p:txBody>
        </p:sp>
      </p:grpSp>
      <p:sp>
        <p:nvSpPr>
          <p:cNvPr id="11" name="TextBox 7">
            <a:extLst>
              <a:ext uri="{FF2B5EF4-FFF2-40B4-BE49-F238E27FC236}">
                <a16:creationId xmlns:a16="http://schemas.microsoft.com/office/drawing/2014/main" id="{30A96861-37E6-97BC-A303-5DBFE2B49143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F1322C-6251-12B7-0140-99B2E1397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BCF52EB5-DE36-0B0E-6249-AF160B28A6D3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E7FEBC-4455-7705-5846-B04D4B7A9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42255DA7-AE98-4DC9-5071-6894D271AE53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D8C234-1632-C886-B5B1-2DCC82ED3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D243D495-C0D6-5A68-72BD-B9D1A381360D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1D57B9-7E14-6F3C-BA50-8B5BD48AC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9" name="Graphic 15">
            <a:extLst>
              <a:ext uri="{FF2B5EF4-FFF2-40B4-BE49-F238E27FC236}">
                <a16:creationId xmlns:a16="http://schemas.microsoft.com/office/drawing/2014/main" id="{D27CB1F6-A149-D657-34E8-8F4FE963A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3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0E65B0-2F1E-E34B-B14F-2D50ABCC5A38}"/>
              </a:ext>
            </a:extLst>
          </p:cNvPr>
          <p:cNvSpPr txBox="1"/>
          <p:nvPr/>
        </p:nvSpPr>
        <p:spPr>
          <a:xfrm>
            <a:off x="367990" y="334537"/>
            <a:ext cx="670188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97863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F02664-96EE-4200-861F-1E2F8397F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D2E32B-63E3-4651-A5AC-DB16B3DB6391}"/>
              </a:ext>
            </a:extLst>
          </p:cNvPr>
          <p:cNvSpPr/>
          <p:nvPr/>
        </p:nvSpPr>
        <p:spPr>
          <a:xfrm>
            <a:off x="578556" y="292710"/>
            <a:ext cx="10416546" cy="5263728"/>
          </a:xfrm>
          <a:custGeom>
            <a:avLst/>
            <a:gdLst>
              <a:gd name="connsiteX0" fmla="*/ 0 w 10416546"/>
              <a:gd name="connsiteY0" fmla="*/ 754134 h 5263728"/>
              <a:gd name="connsiteX1" fmla="*/ 754134 w 10416546"/>
              <a:gd name="connsiteY1" fmla="*/ 0 h 5263728"/>
              <a:gd name="connsiteX2" fmla="*/ 9662412 w 10416546"/>
              <a:gd name="connsiteY2" fmla="*/ 0 h 5263728"/>
              <a:gd name="connsiteX3" fmla="*/ 10416546 w 10416546"/>
              <a:gd name="connsiteY3" fmla="*/ 754134 h 5263728"/>
              <a:gd name="connsiteX4" fmla="*/ 10416546 w 10416546"/>
              <a:gd name="connsiteY4" fmla="*/ 4509594 h 5263728"/>
              <a:gd name="connsiteX5" fmla="*/ 9662412 w 10416546"/>
              <a:gd name="connsiteY5" fmla="*/ 5263728 h 5263728"/>
              <a:gd name="connsiteX6" fmla="*/ 754134 w 10416546"/>
              <a:gd name="connsiteY6" fmla="*/ 5263728 h 5263728"/>
              <a:gd name="connsiteX7" fmla="*/ 0 w 10416546"/>
              <a:gd name="connsiteY7" fmla="*/ 4509594 h 5263728"/>
              <a:gd name="connsiteX8" fmla="*/ 0 w 10416546"/>
              <a:gd name="connsiteY8" fmla="*/ 754134 h 526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6546" h="5263728" fill="none" extrusionOk="0">
                <a:moveTo>
                  <a:pt x="0" y="754134"/>
                </a:moveTo>
                <a:cubicBezTo>
                  <a:pt x="11860" y="342493"/>
                  <a:pt x="316512" y="-13850"/>
                  <a:pt x="754134" y="0"/>
                </a:cubicBezTo>
                <a:cubicBezTo>
                  <a:pt x="1879427" y="157069"/>
                  <a:pt x="5773918" y="6204"/>
                  <a:pt x="9662412" y="0"/>
                </a:cubicBezTo>
                <a:cubicBezTo>
                  <a:pt x="10075878" y="-11177"/>
                  <a:pt x="10397893" y="343927"/>
                  <a:pt x="10416546" y="754134"/>
                </a:cubicBezTo>
                <a:cubicBezTo>
                  <a:pt x="10320419" y="2558754"/>
                  <a:pt x="10344530" y="3423331"/>
                  <a:pt x="10416546" y="4509594"/>
                </a:cubicBezTo>
                <a:cubicBezTo>
                  <a:pt x="10469356" y="4913365"/>
                  <a:pt x="10101316" y="5297528"/>
                  <a:pt x="9662412" y="5263728"/>
                </a:cubicBezTo>
                <a:cubicBezTo>
                  <a:pt x="7636544" y="5319208"/>
                  <a:pt x="3229421" y="5408837"/>
                  <a:pt x="754134" y="5263728"/>
                </a:cubicBezTo>
                <a:cubicBezTo>
                  <a:pt x="339441" y="5281276"/>
                  <a:pt x="-16569" y="4914175"/>
                  <a:pt x="0" y="4509594"/>
                </a:cubicBezTo>
                <a:cubicBezTo>
                  <a:pt x="-136088" y="3704075"/>
                  <a:pt x="164741" y="1323496"/>
                  <a:pt x="0" y="754134"/>
                </a:cubicBezTo>
                <a:close/>
              </a:path>
              <a:path w="10416546" h="5263728" stroke="0" extrusionOk="0">
                <a:moveTo>
                  <a:pt x="0" y="754134"/>
                </a:moveTo>
                <a:cubicBezTo>
                  <a:pt x="-1779" y="349746"/>
                  <a:pt x="379390" y="26050"/>
                  <a:pt x="754134" y="0"/>
                </a:cubicBezTo>
                <a:cubicBezTo>
                  <a:pt x="2614175" y="-28491"/>
                  <a:pt x="7624129" y="-147017"/>
                  <a:pt x="9662412" y="0"/>
                </a:cubicBezTo>
                <a:cubicBezTo>
                  <a:pt x="10029131" y="39573"/>
                  <a:pt x="10370335" y="371401"/>
                  <a:pt x="10416546" y="754134"/>
                </a:cubicBezTo>
                <a:cubicBezTo>
                  <a:pt x="10435897" y="2626890"/>
                  <a:pt x="10533443" y="3927116"/>
                  <a:pt x="10416546" y="4509594"/>
                </a:cubicBezTo>
                <a:cubicBezTo>
                  <a:pt x="10424196" y="4916963"/>
                  <a:pt x="10017129" y="5233810"/>
                  <a:pt x="9662412" y="5263728"/>
                </a:cubicBezTo>
                <a:cubicBezTo>
                  <a:pt x="7393612" y="5280353"/>
                  <a:pt x="2282142" y="5195940"/>
                  <a:pt x="754134" y="5263728"/>
                </a:cubicBezTo>
                <a:cubicBezTo>
                  <a:pt x="405113" y="5266876"/>
                  <a:pt x="71279" y="4955479"/>
                  <a:pt x="0" y="4509594"/>
                </a:cubicBezTo>
                <a:cubicBezTo>
                  <a:pt x="17599" y="3959740"/>
                  <a:pt x="-102637" y="1783571"/>
                  <a:pt x="0" y="75413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文本框 1"/>
          <p:cNvSpPr txBox="1"/>
          <p:nvPr/>
        </p:nvSpPr>
        <p:spPr>
          <a:xfrm>
            <a:off x="4065636" y="470565"/>
            <a:ext cx="4060727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4800" b="1" dirty="0" err="1">
                <a:solidFill>
                  <a:srgbClr val="FF2D4E"/>
                </a:solidFill>
                <a:latin typeface="UVN Banh Mi" pitchFamily="2" charset="0"/>
                <a:ea typeface="汉仪乐喵体W" panose="00020600040101010101" pitchFamily="18" charset="-122"/>
              </a:rPr>
              <a:t>Yêu</a:t>
            </a:r>
            <a:r>
              <a:rPr lang="en-US" altLang="zh-CN" sz="4800" b="1" dirty="0">
                <a:solidFill>
                  <a:srgbClr val="FF2D4E"/>
                </a:solidFill>
                <a:latin typeface="UVN Banh Mi" pitchFamily="2" charset="0"/>
                <a:ea typeface="汉仪乐喵体W" panose="00020600040101010101" pitchFamily="18" charset="-122"/>
              </a:rPr>
              <a:t> </a:t>
            </a:r>
            <a:r>
              <a:rPr lang="en-US" altLang="zh-CN" sz="4800" b="1" dirty="0" err="1">
                <a:solidFill>
                  <a:srgbClr val="FF2D4E"/>
                </a:solidFill>
                <a:latin typeface="UVN Banh Mi" pitchFamily="2" charset="0"/>
                <a:ea typeface="汉仪乐喵体W" panose="00020600040101010101" pitchFamily="18" charset="-122"/>
              </a:rPr>
              <a:t>cầu</a:t>
            </a:r>
            <a:r>
              <a:rPr lang="en-US" altLang="zh-CN" sz="4800" b="1" dirty="0">
                <a:solidFill>
                  <a:srgbClr val="FF2D4E"/>
                </a:solidFill>
                <a:latin typeface="UVN Banh Mi" pitchFamily="2" charset="0"/>
                <a:ea typeface="汉仪乐喵体W" panose="00020600040101010101" pitchFamily="18" charset="-122"/>
              </a:rPr>
              <a:t> </a:t>
            </a:r>
            <a:r>
              <a:rPr lang="en-US" altLang="zh-CN" sz="4800" b="1" dirty="0" err="1">
                <a:solidFill>
                  <a:srgbClr val="FF2D4E"/>
                </a:solidFill>
                <a:latin typeface="UVN Banh Mi" pitchFamily="2" charset="0"/>
                <a:ea typeface="汉仪乐喵体W" panose="00020600040101010101" pitchFamily="18" charset="-122"/>
              </a:rPr>
              <a:t>cần</a:t>
            </a:r>
            <a:r>
              <a:rPr lang="en-US" altLang="zh-CN" sz="4800" b="1" dirty="0">
                <a:solidFill>
                  <a:srgbClr val="FF2D4E"/>
                </a:solidFill>
                <a:latin typeface="UVN Banh Mi" pitchFamily="2" charset="0"/>
                <a:ea typeface="汉仪乐喵体W" panose="00020600040101010101" pitchFamily="18" charset="-122"/>
              </a:rPr>
              <a:t> </a:t>
            </a:r>
            <a:r>
              <a:rPr lang="en-US" altLang="zh-CN" sz="4800" b="1" dirty="0" err="1">
                <a:solidFill>
                  <a:srgbClr val="FF2D4E"/>
                </a:solidFill>
                <a:latin typeface="UVN Banh Mi" pitchFamily="2" charset="0"/>
                <a:ea typeface="汉仪乐喵体W" panose="00020600040101010101" pitchFamily="18" charset="-122"/>
              </a:rPr>
              <a:t>đạt</a:t>
            </a:r>
            <a:endParaRPr lang="zh-CN" altLang="en-US" sz="4800" b="1" dirty="0">
              <a:solidFill>
                <a:srgbClr val="FF2D4E"/>
              </a:solidFill>
              <a:latin typeface="UVN Banh Mi" pitchFamily="2" charset="0"/>
              <a:ea typeface="汉仪乐喵体W" panose="00020600040101010101" pitchFamily="18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5477" y="2439568"/>
            <a:ext cx="2785502" cy="471114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0019" y="1301563"/>
            <a:ext cx="8638879" cy="127791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-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Thực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hành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khảo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sát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về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sự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an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toàn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khuôn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viên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nhà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trường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hoặc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khu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vực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xung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quanh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trường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.</a:t>
            </a:r>
            <a:endParaRPr lang="zh-CN" altLang="en-US" sz="3200" dirty="0">
              <a:latin typeface="Calibri" panose="020F0502020204030204" pitchFamily="34" charset="0"/>
              <a:ea typeface="汉仪乐喵体W" panose="00020600040101010101" pitchFamily="18" charset="-122"/>
              <a:cs typeface="Calibri" panose="020F0502020204030204" pitchFamily="34" charset="0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CA538144-9B5A-7BA6-D45E-FE46F8423D78}"/>
              </a:ext>
            </a:extLst>
          </p:cNvPr>
          <p:cNvSpPr txBox="1"/>
          <p:nvPr/>
        </p:nvSpPr>
        <p:spPr>
          <a:xfrm>
            <a:off x="940019" y="2829254"/>
            <a:ext cx="8638879" cy="18934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- Có ý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thức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giữ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gìn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và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làm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được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một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số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việc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phù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hợp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để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giữ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gìn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vệ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sinh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trường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và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khu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vực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xung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quanh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trường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.</a:t>
            </a:r>
            <a:endParaRPr lang="zh-CN" altLang="en-US" sz="3200" dirty="0">
              <a:latin typeface="Calibri" panose="020F0502020204030204" pitchFamily="34" charset="0"/>
              <a:ea typeface="汉仪乐喵体W" panose="00020600040101010101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511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96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18FF48C-1FB9-4D07-B632-A2B61A05CE33}"/>
              </a:ext>
            </a:extLst>
          </p:cNvPr>
          <p:cNvGrpSpPr/>
          <p:nvPr/>
        </p:nvGrpSpPr>
        <p:grpSpPr>
          <a:xfrm>
            <a:off x="1240377" y="1276040"/>
            <a:ext cx="8444967" cy="2152960"/>
            <a:chOff x="1302804" y="669871"/>
            <a:chExt cx="8444967" cy="2152960"/>
          </a:xfrm>
        </p:grpSpPr>
        <p:sp>
          <p:nvSpPr>
            <p:cNvPr id="3" name="Flowchart: Terminator 2">
              <a:extLst>
                <a:ext uri="{FF2B5EF4-FFF2-40B4-BE49-F238E27FC236}">
                  <a16:creationId xmlns:a16="http://schemas.microsoft.com/office/drawing/2014/main" id="{B982E004-E401-432F-9C44-9CA9FC900724}"/>
                </a:ext>
              </a:extLst>
            </p:cNvPr>
            <p:cNvSpPr/>
            <p:nvPr/>
          </p:nvSpPr>
          <p:spPr>
            <a:xfrm>
              <a:off x="1302804" y="669871"/>
              <a:ext cx="7571082" cy="2152960"/>
            </a:xfrm>
            <a:prstGeom prst="flowChartTerminator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rgbClr val="99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53F3A2-B9CF-4B84-81AD-2173A7F54C98}"/>
                </a:ext>
              </a:extLst>
            </p:cNvPr>
            <p:cNvSpPr txBox="1"/>
            <p:nvPr/>
          </p:nvSpPr>
          <p:spPr>
            <a:xfrm>
              <a:off x="1803650" y="1066988"/>
              <a:ext cx="79441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FF8391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K</a:t>
              </a:r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99FFCC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Ở</a:t>
              </a:r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00FF99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Đ</a:t>
              </a:r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FF8391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Ộ</a:t>
              </a:r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99FFCC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N</a:t>
              </a:r>
              <a:r>
                <a:rPr lang="en-US" sz="9600" b="1" dirty="0">
                  <a:ln w="9525">
                    <a:solidFill>
                      <a:schemeClr val="accent5">
                        <a:lumMod val="75000"/>
                      </a:schemeClr>
                    </a:solidFill>
                    <a:prstDash val="solid"/>
                  </a:ln>
                  <a:solidFill>
                    <a:srgbClr val="FABDD5"/>
                  </a:solidFill>
                  <a:effectLst>
                    <a:outerShdw blurRad="50800" dist="38100" dir="2700000" algn="tl" rotWithShape="0">
                      <a:schemeClr val="accent4">
                        <a:alpha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endParaRPr lang="vi-VN" sz="9600" b="1" dirty="0">
                <a:ln w="95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ABDD5"/>
                </a:solidFill>
                <a:effectLst>
                  <a:outerShdw blurRad="50800" dist="38100" dir="2700000" algn="tl" rotWithShape="0">
                    <a:schemeClr val="accent4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1255970-A758-438C-A31C-1AD16E9C0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959" y="133744"/>
            <a:ext cx="3090640" cy="2392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209D42-0E91-4372-AAE9-2E4EEB177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06" y="3623491"/>
            <a:ext cx="3569001" cy="334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29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7349825B-AE4D-48D4-9C36-4A5897C87E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7" b="638"/>
          <a:stretch/>
        </p:blipFill>
        <p:spPr>
          <a:xfrm flipV="1">
            <a:off x="0" y="-68292"/>
            <a:ext cx="12192000" cy="481566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B0E44A-C2F3-4418-A881-42C9EC1B9B70}"/>
              </a:ext>
            </a:extLst>
          </p:cNvPr>
          <p:cNvSpPr/>
          <p:nvPr/>
        </p:nvSpPr>
        <p:spPr>
          <a:xfrm>
            <a:off x="990600" y="2019783"/>
            <a:ext cx="8439150" cy="3678255"/>
          </a:xfrm>
          <a:custGeom>
            <a:avLst/>
            <a:gdLst>
              <a:gd name="connsiteX0" fmla="*/ 0 w 8439150"/>
              <a:gd name="connsiteY0" fmla="*/ 526984 h 3678255"/>
              <a:gd name="connsiteX1" fmla="*/ 526984 w 8439150"/>
              <a:gd name="connsiteY1" fmla="*/ 0 h 3678255"/>
              <a:gd name="connsiteX2" fmla="*/ 7912166 w 8439150"/>
              <a:gd name="connsiteY2" fmla="*/ 0 h 3678255"/>
              <a:gd name="connsiteX3" fmla="*/ 8439150 w 8439150"/>
              <a:gd name="connsiteY3" fmla="*/ 526984 h 3678255"/>
              <a:gd name="connsiteX4" fmla="*/ 8439150 w 8439150"/>
              <a:gd name="connsiteY4" fmla="*/ 3151271 h 3678255"/>
              <a:gd name="connsiteX5" fmla="*/ 7912166 w 8439150"/>
              <a:gd name="connsiteY5" fmla="*/ 3678255 h 3678255"/>
              <a:gd name="connsiteX6" fmla="*/ 526984 w 8439150"/>
              <a:gd name="connsiteY6" fmla="*/ 3678255 h 3678255"/>
              <a:gd name="connsiteX7" fmla="*/ 0 w 8439150"/>
              <a:gd name="connsiteY7" fmla="*/ 3151271 h 3678255"/>
              <a:gd name="connsiteX8" fmla="*/ 0 w 8439150"/>
              <a:gd name="connsiteY8" fmla="*/ 526984 h 367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39150" h="3678255" fill="none" extrusionOk="0">
                <a:moveTo>
                  <a:pt x="0" y="526984"/>
                </a:moveTo>
                <a:cubicBezTo>
                  <a:pt x="22203" y="245029"/>
                  <a:pt x="209024" y="-17646"/>
                  <a:pt x="526984" y="0"/>
                </a:cubicBezTo>
                <a:cubicBezTo>
                  <a:pt x="4104349" y="157069"/>
                  <a:pt x="7012772" y="6204"/>
                  <a:pt x="7912166" y="0"/>
                </a:cubicBezTo>
                <a:cubicBezTo>
                  <a:pt x="8195529" y="-28329"/>
                  <a:pt x="8384470" y="254379"/>
                  <a:pt x="8439150" y="526984"/>
                </a:cubicBezTo>
                <a:cubicBezTo>
                  <a:pt x="8343023" y="942866"/>
                  <a:pt x="8367134" y="2438734"/>
                  <a:pt x="8439150" y="3151271"/>
                </a:cubicBezTo>
                <a:cubicBezTo>
                  <a:pt x="8449662" y="3439783"/>
                  <a:pt x="8222234" y="3706951"/>
                  <a:pt x="7912166" y="3678255"/>
                </a:cubicBezTo>
                <a:cubicBezTo>
                  <a:pt x="5697366" y="3733735"/>
                  <a:pt x="1916290" y="3823364"/>
                  <a:pt x="526984" y="3678255"/>
                </a:cubicBezTo>
                <a:cubicBezTo>
                  <a:pt x="238986" y="3707897"/>
                  <a:pt x="-35445" y="3416824"/>
                  <a:pt x="0" y="3151271"/>
                </a:cubicBezTo>
                <a:cubicBezTo>
                  <a:pt x="-136088" y="2516762"/>
                  <a:pt x="164741" y="1069135"/>
                  <a:pt x="0" y="526984"/>
                </a:cubicBezTo>
                <a:close/>
              </a:path>
              <a:path w="8439150" h="3678255" stroke="0" extrusionOk="0">
                <a:moveTo>
                  <a:pt x="0" y="526984"/>
                </a:moveTo>
                <a:cubicBezTo>
                  <a:pt x="-4365" y="265649"/>
                  <a:pt x="258734" y="14222"/>
                  <a:pt x="526984" y="0"/>
                </a:cubicBezTo>
                <a:cubicBezTo>
                  <a:pt x="3800725" y="-28491"/>
                  <a:pt x="4395203" y="-147017"/>
                  <a:pt x="7912166" y="0"/>
                </a:cubicBezTo>
                <a:cubicBezTo>
                  <a:pt x="8183271" y="15852"/>
                  <a:pt x="8435555" y="238565"/>
                  <a:pt x="8439150" y="526984"/>
                </a:cubicBezTo>
                <a:cubicBezTo>
                  <a:pt x="8458501" y="881176"/>
                  <a:pt x="8556047" y="2460466"/>
                  <a:pt x="8439150" y="3151271"/>
                </a:cubicBezTo>
                <a:cubicBezTo>
                  <a:pt x="8463446" y="3413325"/>
                  <a:pt x="8178873" y="3666469"/>
                  <a:pt x="7912166" y="3678255"/>
                </a:cubicBezTo>
                <a:cubicBezTo>
                  <a:pt x="6608025" y="3694880"/>
                  <a:pt x="2729680" y="3610467"/>
                  <a:pt x="526984" y="3678255"/>
                </a:cubicBezTo>
                <a:cubicBezTo>
                  <a:pt x="285617" y="3680573"/>
                  <a:pt x="36519" y="3457373"/>
                  <a:pt x="0" y="3151271"/>
                </a:cubicBezTo>
                <a:cubicBezTo>
                  <a:pt x="17599" y="1987461"/>
                  <a:pt x="-102637" y="871180"/>
                  <a:pt x="0" y="5269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9AEFAE-DDEB-7FEB-A80C-004801A4CF2A}"/>
              </a:ext>
            </a:extLst>
          </p:cNvPr>
          <p:cNvSpPr txBox="1"/>
          <p:nvPr/>
        </p:nvSpPr>
        <p:spPr>
          <a:xfrm>
            <a:off x="-702128" y="1333105"/>
            <a:ext cx="3121478" cy="602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zh-CN" sz="3200" b="1" dirty="0" err="1">
                <a:latin typeface="UTM Cookies" panose="02040603050506020204" pitchFamily="18" charset="0"/>
                <a:ea typeface="汉仪乐喵体W" panose="00020600040101010101" pitchFamily="18" charset="-122"/>
              </a:rPr>
              <a:t>Luật</a:t>
            </a:r>
            <a:r>
              <a:rPr lang="en-US" altLang="zh-CN" sz="3200" b="1" dirty="0">
                <a:latin typeface="UTM Cookies" panose="02040603050506020204" pitchFamily="18" charset="0"/>
                <a:ea typeface="汉仪乐喵体W" panose="00020600040101010101" pitchFamily="18" charset="-122"/>
              </a:rPr>
              <a:t> </a:t>
            </a:r>
            <a:r>
              <a:rPr lang="en-US" altLang="zh-CN" sz="3200" b="1" dirty="0" err="1">
                <a:latin typeface="UTM Cookies" panose="02040603050506020204" pitchFamily="18" charset="0"/>
                <a:ea typeface="汉仪乐喵体W" panose="00020600040101010101" pitchFamily="18" charset="-122"/>
              </a:rPr>
              <a:t>chơi</a:t>
            </a:r>
            <a:r>
              <a:rPr lang="en-US" altLang="zh-CN" sz="3200" b="1" dirty="0">
                <a:latin typeface="UTM Cookies" panose="02040603050506020204" pitchFamily="18" charset="0"/>
                <a:ea typeface="汉仪乐喵体W" panose="00020600040101010101" pitchFamily="18" charset="-122"/>
              </a:rPr>
              <a:t>:</a:t>
            </a:r>
            <a:endParaRPr lang="zh-CN" altLang="en-US" sz="3200" b="1" dirty="0">
              <a:latin typeface="UTM Cookies" panose="02040603050506020204" pitchFamily="18" charset="0"/>
              <a:ea typeface="汉仪乐喵体W" panose="00020600040101010101" pitchFamily="18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05481B-B606-7DD1-0BB4-9489EF4A885C}"/>
              </a:ext>
            </a:extLst>
          </p:cNvPr>
          <p:cNvGrpSpPr/>
          <p:nvPr/>
        </p:nvGrpSpPr>
        <p:grpSpPr>
          <a:xfrm>
            <a:off x="4622959" y="150199"/>
            <a:ext cx="7699669" cy="1323439"/>
            <a:chOff x="3815013" y="269731"/>
            <a:chExt cx="7699669" cy="1323439"/>
          </a:xfrm>
        </p:grpSpPr>
        <p:sp>
          <p:nvSpPr>
            <p:cNvPr id="16" name="矩形 15"/>
            <p:cNvSpPr/>
            <p:nvPr/>
          </p:nvSpPr>
          <p:spPr>
            <a:xfrm>
              <a:off x="3815013" y="269731"/>
              <a:ext cx="7699669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8000" b="1" dirty="0">
                  <a:ln w="15875">
                    <a:noFill/>
                  </a:ln>
                  <a:solidFill>
                    <a:srgbClr val="E71C63"/>
                  </a:solidFill>
                  <a:latin typeface="UVN Banh Mi" pitchFamily="2" charset="0"/>
                  <a:ea typeface="汉仪乐喵体W" panose="00020600040101010101" pitchFamily="18" charset="-122"/>
                </a:rPr>
                <a:t>PHÓNG VIÊN NHÍ</a:t>
              </a:r>
              <a:endParaRPr lang="zh-CN" altLang="en-US" sz="8000" b="1" dirty="0">
                <a:ln w="15875">
                  <a:noFill/>
                </a:ln>
                <a:solidFill>
                  <a:srgbClr val="E71C63"/>
                </a:solidFill>
                <a:latin typeface="UVN Banh Mi" pitchFamily="2" charset="0"/>
                <a:ea typeface="汉仪乐喵体W" panose="00020600040101010101" pitchFamily="18" charset="-122"/>
              </a:endParaRPr>
            </a:p>
          </p:txBody>
        </p:sp>
        <p:pic>
          <p:nvPicPr>
            <p:cNvPr id="4102" name="Picture 6" descr="Hình ảnh Mic Micro Hoạt Hình Phim Hoạt Hình Minh Họa PNG , Hoạt Hình, Hình  Minh Họa Hoạt Hình, Những ý Tưởng Hoạt Hình PNG và Vector với nền trong suốt">
              <a:extLst>
                <a:ext uri="{FF2B5EF4-FFF2-40B4-BE49-F238E27FC236}">
                  <a16:creationId xmlns:a16="http://schemas.microsoft.com/office/drawing/2014/main" id="{DCECB1BB-E4CF-C7D3-B551-8D56123507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25" b="98580" l="3594" r="98750">
                          <a14:foregroundMark x1="18438" y1="17330" x2="36250" y2="24574"/>
                          <a14:foregroundMark x1="36250" y1="24574" x2="38438" y2="26136"/>
                          <a14:foregroundMark x1="12969" y1="8381" x2="5781" y2="26420"/>
                          <a14:foregroundMark x1="29844" y1="4688" x2="22188" y2="3267"/>
                          <a14:foregroundMark x1="60313" y1="35653" x2="41250" y2="50000"/>
                          <a14:foregroundMark x1="41250" y1="50000" x2="34375" y2="58239"/>
                          <a14:foregroundMark x1="34375" y1="58239" x2="31094" y2="58949"/>
                          <a14:foregroundMark x1="62969" y1="29545" x2="51719" y2="36932"/>
                          <a14:foregroundMark x1="51719" y1="36932" x2="35000" y2="57955"/>
                          <a14:foregroundMark x1="35000" y1="57955" x2="40156" y2="48722"/>
                          <a14:foregroundMark x1="40156" y1="48722" x2="73594" y2="27983"/>
                          <a14:foregroundMark x1="73594" y1="27983" x2="60781" y2="40199"/>
                          <a14:foregroundMark x1="60781" y1="40199" x2="57500" y2="41335"/>
                          <a14:foregroundMark x1="43750" y1="55256" x2="24688" y2="61222"/>
                          <a14:foregroundMark x1="24688" y1="61222" x2="24688" y2="61080"/>
                          <a14:foregroundMark x1="91406" y1="84233" x2="88438" y2="92614"/>
                          <a14:foregroundMark x1="88438" y1="92614" x2="81719" y2="94176"/>
                          <a14:foregroundMark x1="56563" y1="58949" x2="69063" y2="69460"/>
                          <a14:foregroundMark x1="65313" y1="36364" x2="47813" y2="42756"/>
                          <a14:foregroundMark x1="47813" y1="42756" x2="29375" y2="57244"/>
                          <a14:foregroundMark x1="29375" y1="57244" x2="64844" y2="41619"/>
                          <a14:foregroundMark x1="64844" y1="41619" x2="63750" y2="36080"/>
                          <a14:foregroundMark x1="39219" y1="47017" x2="45156" y2="56108"/>
                          <a14:foregroundMark x1="47188" y1="50284" x2="47656" y2="53835"/>
                          <a14:foregroundMark x1="28438" y1="60653" x2="34844" y2="61648"/>
                          <a14:foregroundMark x1="98750" y1="86790" x2="90000" y2="87358"/>
                          <a14:foregroundMark x1="86094" y1="98580" x2="85938" y2="93608"/>
                          <a14:foregroundMark x1="17188" y1="12500" x2="18594" y2="25000"/>
                          <a14:foregroundMark x1="18594" y1="25000" x2="16250" y2="5540"/>
                          <a14:foregroundMark x1="16250" y1="5540" x2="30000" y2="8097"/>
                          <a14:foregroundMark x1="30000" y1="8097" x2="28281" y2="19460"/>
                          <a14:foregroundMark x1="28281" y1="19460" x2="19688" y2="33381"/>
                          <a14:foregroundMark x1="19688" y1="33381" x2="12656" y2="37926"/>
                          <a14:foregroundMark x1="12656" y1="37926" x2="12031" y2="37926"/>
                          <a14:foregroundMark x1="30781" y1="37216" x2="18281" y2="35653"/>
                          <a14:foregroundMark x1="18281" y1="35653" x2="7500" y2="28977"/>
                          <a14:foregroundMark x1="7500" y1="28977" x2="6094" y2="27273"/>
                          <a14:foregroundMark x1="3594" y1="22017" x2="11875" y2="35511"/>
                          <a14:foregroundMark x1="11875" y1="35511" x2="27187" y2="417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31976">
              <a:off x="7680031" y="276410"/>
              <a:ext cx="865216" cy="951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4" name="Picture 8" descr="Digital camera cartoon vector free download">
            <a:extLst>
              <a:ext uri="{FF2B5EF4-FFF2-40B4-BE49-F238E27FC236}">
                <a16:creationId xmlns:a16="http://schemas.microsoft.com/office/drawing/2014/main" id="{3FF1284E-76D5-BAC2-5526-BDD6C7BEE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46" y="-14011"/>
            <a:ext cx="1582605" cy="148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áy Quay Phim Hoạt Hình Hình ảnh | Định dạng hình ảnh PNG 400445515|  vn.lovepik.com">
            <a:extLst>
              <a:ext uri="{FF2B5EF4-FFF2-40B4-BE49-F238E27FC236}">
                <a16:creationId xmlns:a16="http://schemas.microsoft.com/office/drawing/2014/main" id="{7DD8FB11-7494-7834-996C-6B9012BF9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2" b="97489" l="10000" r="90000">
                        <a14:foregroundMark x1="57907" y1="28425" x2="47209" y2="14384"/>
                        <a14:foregroundMark x1="47209" y1="14384" x2="45116" y2="5936"/>
                        <a14:foregroundMark x1="45116" y1="5936" x2="42907" y2="6621"/>
                        <a14:foregroundMark x1="25814" y1="16210" x2="32442" y2="16210"/>
                        <a14:foregroundMark x1="25930" y1="41895" x2="37791" y2="40868"/>
                        <a14:foregroundMark x1="37791" y1="40868" x2="44535" y2="47831"/>
                        <a14:foregroundMark x1="44535" y1="47831" x2="53256" y2="40297"/>
                        <a14:foregroundMark x1="53256" y1="40297" x2="53953" y2="31279"/>
                        <a14:foregroundMark x1="53953" y1="31279" x2="47791" y2="26712"/>
                        <a14:foregroundMark x1="47791" y1="26712" x2="47791" y2="26712"/>
                        <a14:foregroundMark x1="41279" y1="52968" x2="39302" y2="48744"/>
                        <a14:foregroundMark x1="32558" y1="55365" x2="27093" y2="57420"/>
                        <a14:foregroundMark x1="36163" y1="58105" x2="16163" y2="93493"/>
                        <a14:foregroundMark x1="16163" y1="93493" x2="16163" y2="93493"/>
                        <a14:foregroundMark x1="39767" y1="58676" x2="41279" y2="97489"/>
                        <a14:foregroundMark x1="41279" y1="97489" x2="41279" y2="97489"/>
                        <a14:foregroundMark x1="48256" y1="59703" x2="59535" y2="83562"/>
                        <a14:foregroundMark x1="59535" y1="83562" x2="59767" y2="86187"/>
                        <a14:foregroundMark x1="57791" y1="33676" x2="61047" y2="24886"/>
                        <a14:backgroundMark x1="81163" y1="24429" x2="83140" y2="23858"/>
                        <a14:backgroundMark x1="81047" y1="25114" x2="80465" y2="25114"/>
                        <a14:backgroundMark x1="82791" y1="25342" x2="77442" y2="25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956" y="4535206"/>
            <a:ext cx="2283133" cy="23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88 Kid Newscaster Illustrations &amp; Clip Art - iStock">
            <a:extLst>
              <a:ext uri="{FF2B5EF4-FFF2-40B4-BE49-F238E27FC236}">
                <a16:creationId xmlns:a16="http://schemas.microsoft.com/office/drawing/2014/main" id="{1116123F-1647-49C0-989F-E4D33CD6C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9" b="96242" l="9978" r="89579">
                        <a14:foregroundMark x1="37472" y1="8987" x2="49002" y2="8987"/>
                        <a14:foregroundMark x1="45011" y1="5719" x2="48780" y2="6373"/>
                        <a14:foregroundMark x1="45011" y1="36111" x2="45011" y2="48693"/>
                        <a14:foregroundMark x1="43237" y1="85294" x2="43459" y2="93954"/>
                        <a14:foregroundMark x1="60532" y1="95098" x2="60532" y2="96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100" y="1432607"/>
            <a:ext cx="3998125" cy="542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D9A915-DCEB-4E60-8607-A531D6497A28}"/>
              </a:ext>
            </a:extLst>
          </p:cNvPr>
          <p:cNvSpPr txBox="1"/>
          <p:nvPr/>
        </p:nvSpPr>
        <p:spPr>
          <a:xfrm>
            <a:off x="1181100" y="2099489"/>
            <a:ext cx="7714951" cy="3598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Một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trở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thành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phóng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viên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và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hỏi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các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học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sinh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:</a:t>
            </a: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Chỗ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ngồi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của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các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bạn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như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thế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nào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Cuối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lớp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của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chúng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mình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đã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sạch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sẽ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chưa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lnSpc>
                <a:spcPct val="120000"/>
              </a:lnSpc>
              <a:buFontTx/>
              <a:buChar char="-"/>
            </a:pP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Trường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chúng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ta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có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sạch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sẽ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và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an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toàn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không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?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Vì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sao</a:t>
            </a:r>
            <a:r>
              <a:rPr lang="en-US" altLang="zh-CN" sz="3200" dirty="0">
                <a:latin typeface="Calibri" panose="020F0502020204030204" pitchFamily="34" charset="0"/>
                <a:ea typeface="汉仪乐喵体W" panose="00020600040101010101" pitchFamily="18" charset="-122"/>
                <a:cs typeface="Calibri" panose="020F0502020204030204" pitchFamily="34" charset="0"/>
              </a:rPr>
              <a:t>?</a:t>
            </a:r>
            <a:endParaRPr lang="zh-CN" altLang="en-US" sz="3200" dirty="0">
              <a:latin typeface="Calibri" panose="020F0502020204030204" pitchFamily="34" charset="0"/>
              <a:ea typeface="汉仪乐喵体W" panose="00020600040101010101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73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DF913DE-E591-4F20-B47F-5D436A486718}"/>
              </a:ext>
            </a:extLst>
          </p:cNvPr>
          <p:cNvGrpSpPr/>
          <p:nvPr/>
        </p:nvGrpSpPr>
        <p:grpSpPr>
          <a:xfrm>
            <a:off x="715799" y="197410"/>
            <a:ext cx="10952618" cy="2345067"/>
            <a:chOff x="715799" y="197410"/>
            <a:chExt cx="10952618" cy="23450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AAF8CF5-2951-4993-D8AA-4E1F106D1CF0}"/>
                </a:ext>
              </a:extLst>
            </p:cNvPr>
            <p:cNvSpPr/>
            <p:nvPr/>
          </p:nvSpPr>
          <p:spPr>
            <a:xfrm>
              <a:off x="715799" y="1045988"/>
              <a:ext cx="10952618" cy="1496489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74320" rtlCol="0" anchor="ctr"/>
            <a:lstStyle/>
            <a:p>
              <a:pPr algn="ctr"/>
              <a:br>
                <a:rPr lang="en-US" altLang="zh-CN" b="1" dirty="0">
                  <a:solidFill>
                    <a:srgbClr val="002060"/>
                  </a:solidFill>
                  <a:latin typeface="UTM Duepuntozero" panose="02040603050506020204" pitchFamily="18" charset="0"/>
                  <a:ea typeface="汉仪乐喵体W" panose="00020600040101010101" pitchFamily="18" charset="-122"/>
                </a:rPr>
              </a:br>
              <a:r>
                <a:rPr lang="en-US" altLang="zh-CN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ea typeface="汉仪乐喵体W" panose="00020600040101010101" pitchFamily="18" charset="-122"/>
                </a:rPr>
                <a:t>Tìm</a:t>
              </a:r>
              <a:r>
                <a:rPr lang="en-US" altLang="zh-CN" sz="5400" b="1" dirty="0">
                  <a:solidFill>
                    <a:srgbClr val="002060"/>
                  </a:solidFill>
                  <a:latin typeface="UTM Duepuntozero" panose="02040603050506020204" pitchFamily="18" charset="0"/>
                  <a:ea typeface="汉仪乐喵体W" panose="00020600040101010101" pitchFamily="18" charset="-122"/>
                </a:rPr>
                <a:t> </a:t>
              </a:r>
              <a:r>
                <a:rPr lang="en-US" altLang="zh-CN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ea typeface="汉仪乐喵体W" panose="00020600040101010101" pitchFamily="18" charset="-122"/>
                </a:rPr>
                <a:t>hiểu</a:t>
              </a:r>
              <a:r>
                <a:rPr lang="en-US" altLang="zh-CN" sz="5400" b="1" dirty="0">
                  <a:solidFill>
                    <a:srgbClr val="002060"/>
                  </a:solidFill>
                  <a:latin typeface="UTM Duepuntozero" panose="02040603050506020204" pitchFamily="18" charset="0"/>
                  <a:ea typeface="汉仪乐喵体W" panose="00020600040101010101" pitchFamily="18" charset="-122"/>
                </a:rPr>
                <a:t> </a:t>
              </a:r>
              <a:r>
                <a:rPr lang="en-US" altLang="zh-CN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ea typeface="汉仪乐喵体W" panose="00020600040101010101" pitchFamily="18" charset="-122"/>
                </a:rPr>
                <a:t>về</a:t>
              </a:r>
              <a:r>
                <a:rPr lang="en-US" altLang="zh-CN" sz="5400" b="1" dirty="0">
                  <a:solidFill>
                    <a:srgbClr val="002060"/>
                  </a:solidFill>
                  <a:latin typeface="UTM Duepuntozero" panose="02040603050506020204" pitchFamily="18" charset="0"/>
                  <a:ea typeface="汉仪乐喵体W" panose="00020600040101010101" pitchFamily="18" charset="-122"/>
                </a:rPr>
                <a:t> an </a:t>
              </a:r>
              <a:r>
                <a:rPr lang="en-US" altLang="zh-CN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ea typeface="汉仪乐喵体W" panose="00020600040101010101" pitchFamily="18" charset="-122"/>
                </a:rPr>
                <a:t>toàn</a:t>
              </a:r>
              <a:r>
                <a:rPr lang="en-US" altLang="zh-CN" sz="5400" b="1" dirty="0">
                  <a:solidFill>
                    <a:srgbClr val="002060"/>
                  </a:solidFill>
                  <a:latin typeface="UTM Duepuntozero" panose="02040603050506020204" pitchFamily="18" charset="0"/>
                  <a:ea typeface="汉仪乐喵体W" panose="00020600040101010101" pitchFamily="18" charset="-122"/>
                </a:rPr>
                <a:t> </a:t>
              </a:r>
              <a:r>
                <a:rPr lang="en-US" altLang="zh-CN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ea typeface="汉仪乐喵体W" panose="00020600040101010101" pitchFamily="18" charset="-122"/>
                </a:rPr>
                <a:t>trong</a:t>
              </a:r>
              <a:r>
                <a:rPr lang="en-US" altLang="zh-CN" sz="5400" b="1" dirty="0">
                  <a:solidFill>
                    <a:srgbClr val="002060"/>
                  </a:solidFill>
                  <a:latin typeface="UTM Duepuntozero" panose="02040603050506020204" pitchFamily="18" charset="0"/>
                  <a:ea typeface="汉仪乐喵体W" panose="00020600040101010101" pitchFamily="18" charset="-122"/>
                </a:rPr>
                <a:t> </a:t>
              </a:r>
              <a:r>
                <a:rPr lang="en-US" altLang="zh-CN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ea typeface="汉仪乐喵体W" panose="00020600040101010101" pitchFamily="18" charset="-122"/>
                </a:rPr>
                <a:t>trường</a:t>
              </a:r>
              <a:r>
                <a:rPr lang="en-US" altLang="zh-CN" sz="5400" b="1" dirty="0">
                  <a:solidFill>
                    <a:srgbClr val="002060"/>
                  </a:solidFill>
                  <a:latin typeface="UTM Duepuntozero" panose="02040603050506020204" pitchFamily="18" charset="0"/>
                  <a:ea typeface="汉仪乐喵体W" panose="00020600040101010101" pitchFamily="18" charset="-122"/>
                </a:rPr>
                <a:t> </a:t>
              </a:r>
              <a:r>
                <a:rPr lang="en-US" altLang="zh-CN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  <a:ea typeface="汉仪乐喵体W" panose="00020600040101010101" pitchFamily="18" charset="-122"/>
                </a:rPr>
                <a:t>học</a:t>
              </a:r>
              <a:endParaRPr lang="zh-CN" altLang="en-US" sz="5400" b="1" dirty="0">
                <a:solidFill>
                  <a:srgbClr val="002060"/>
                </a:solidFill>
                <a:latin typeface="UTM Duepuntozero" panose="02040603050506020204" pitchFamily="18" charset="0"/>
                <a:ea typeface="汉仪乐喵体W" panose="00020600040101010101" pitchFamily="18" charset="-122"/>
              </a:endParaRPr>
            </a:p>
            <a:p>
              <a:pPr algn="ctr"/>
              <a:endParaRPr lang="en-US" dirty="0">
                <a:latin typeface="UTM Duepuntozero" panose="02040603050506020204" pitchFamily="18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8387A82-7917-B3ED-A7C8-524E116D8BFB}"/>
                </a:ext>
              </a:extLst>
            </p:cNvPr>
            <p:cNvGrpSpPr/>
            <p:nvPr/>
          </p:nvGrpSpPr>
          <p:grpSpPr>
            <a:xfrm>
              <a:off x="3973933" y="197410"/>
              <a:ext cx="4244134" cy="1151887"/>
              <a:chOff x="557888" y="342376"/>
              <a:chExt cx="4244134" cy="1151887"/>
            </a:xfrm>
          </p:grpSpPr>
          <p:sp>
            <p:nvSpPr>
              <p:cNvPr id="8" name="Flowchart: Terminator 7">
                <a:extLst>
                  <a:ext uri="{FF2B5EF4-FFF2-40B4-BE49-F238E27FC236}">
                    <a16:creationId xmlns:a16="http://schemas.microsoft.com/office/drawing/2014/main" id="{4C81F09B-39B8-708A-85D2-21C13816FA77}"/>
                  </a:ext>
                </a:extLst>
              </p:cNvPr>
              <p:cNvSpPr/>
              <p:nvPr/>
            </p:nvSpPr>
            <p:spPr>
              <a:xfrm>
                <a:off x="557888" y="342376"/>
                <a:ext cx="4244134" cy="1151887"/>
              </a:xfrm>
              <a:prstGeom prst="flowChartTerminator">
                <a:avLst/>
              </a:prstGeom>
              <a:solidFill>
                <a:schemeClr val="bg1"/>
              </a:solidFill>
              <a:ln w="76200">
                <a:solidFill>
                  <a:srgbClr val="99FF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D1A3CBC-5DAD-B7D5-6738-688146EE1A17}"/>
                  </a:ext>
                </a:extLst>
              </p:cNvPr>
              <p:cNvSpPr txBox="1"/>
              <p:nvPr/>
            </p:nvSpPr>
            <p:spPr>
              <a:xfrm flipH="1">
                <a:off x="715799" y="501843"/>
                <a:ext cx="39454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Hoạt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8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động</a:t>
                </a:r>
                <a:r>
                  <a:rPr lang="en-US" sz="48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UTM Cookies" panose="02040603050506020204" pitchFamily="18" charset="0"/>
                  </a:rPr>
                  <a:t> 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3248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F02664-96EE-4200-861F-1E2F8397F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D2E32B-63E3-4651-A5AC-DB16B3DB6391}"/>
              </a:ext>
            </a:extLst>
          </p:cNvPr>
          <p:cNvSpPr/>
          <p:nvPr/>
        </p:nvSpPr>
        <p:spPr>
          <a:xfrm>
            <a:off x="181444" y="366418"/>
            <a:ext cx="4329907" cy="1462381"/>
          </a:xfrm>
          <a:custGeom>
            <a:avLst/>
            <a:gdLst>
              <a:gd name="connsiteX0" fmla="*/ 0 w 4329907"/>
              <a:gd name="connsiteY0" fmla="*/ 209515 h 1462381"/>
              <a:gd name="connsiteX1" fmla="*/ 209515 w 4329907"/>
              <a:gd name="connsiteY1" fmla="*/ 0 h 1462381"/>
              <a:gd name="connsiteX2" fmla="*/ 4120392 w 4329907"/>
              <a:gd name="connsiteY2" fmla="*/ 0 h 1462381"/>
              <a:gd name="connsiteX3" fmla="*/ 4329907 w 4329907"/>
              <a:gd name="connsiteY3" fmla="*/ 209515 h 1462381"/>
              <a:gd name="connsiteX4" fmla="*/ 4329907 w 4329907"/>
              <a:gd name="connsiteY4" fmla="*/ 1252866 h 1462381"/>
              <a:gd name="connsiteX5" fmla="*/ 4120392 w 4329907"/>
              <a:gd name="connsiteY5" fmla="*/ 1462381 h 1462381"/>
              <a:gd name="connsiteX6" fmla="*/ 209515 w 4329907"/>
              <a:gd name="connsiteY6" fmla="*/ 1462381 h 1462381"/>
              <a:gd name="connsiteX7" fmla="*/ 0 w 4329907"/>
              <a:gd name="connsiteY7" fmla="*/ 1252866 h 1462381"/>
              <a:gd name="connsiteX8" fmla="*/ 0 w 4329907"/>
              <a:gd name="connsiteY8" fmla="*/ 209515 h 1462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9907" h="1462381" fill="none" extrusionOk="0">
                <a:moveTo>
                  <a:pt x="0" y="209515"/>
                </a:moveTo>
                <a:cubicBezTo>
                  <a:pt x="7656" y="96938"/>
                  <a:pt x="89537" y="-2797"/>
                  <a:pt x="209515" y="0"/>
                </a:cubicBezTo>
                <a:cubicBezTo>
                  <a:pt x="982497" y="157069"/>
                  <a:pt x="2946534" y="6204"/>
                  <a:pt x="4120392" y="0"/>
                </a:cubicBezTo>
                <a:cubicBezTo>
                  <a:pt x="4233769" y="-8610"/>
                  <a:pt x="4311345" y="100063"/>
                  <a:pt x="4329907" y="209515"/>
                </a:cubicBezTo>
                <a:cubicBezTo>
                  <a:pt x="4366663" y="575133"/>
                  <a:pt x="4295664" y="784403"/>
                  <a:pt x="4329907" y="1252866"/>
                </a:cubicBezTo>
                <a:cubicBezTo>
                  <a:pt x="4340200" y="1366098"/>
                  <a:pt x="4240397" y="1468856"/>
                  <a:pt x="4120392" y="1462381"/>
                </a:cubicBezTo>
                <a:cubicBezTo>
                  <a:pt x="3360297" y="1517861"/>
                  <a:pt x="631818" y="1607490"/>
                  <a:pt x="209515" y="1462381"/>
                </a:cubicBezTo>
                <a:cubicBezTo>
                  <a:pt x="94327" y="1467477"/>
                  <a:pt x="-4157" y="1365588"/>
                  <a:pt x="0" y="1252866"/>
                </a:cubicBezTo>
                <a:cubicBezTo>
                  <a:pt x="75680" y="945482"/>
                  <a:pt x="24448" y="711440"/>
                  <a:pt x="0" y="209515"/>
                </a:cubicBezTo>
                <a:close/>
              </a:path>
              <a:path w="4329907" h="1462381" stroke="0" extrusionOk="0">
                <a:moveTo>
                  <a:pt x="0" y="209515"/>
                </a:moveTo>
                <a:cubicBezTo>
                  <a:pt x="-504" y="97234"/>
                  <a:pt x="105733" y="7443"/>
                  <a:pt x="209515" y="0"/>
                </a:cubicBezTo>
                <a:cubicBezTo>
                  <a:pt x="967103" y="-28491"/>
                  <a:pt x="2654792" y="-147017"/>
                  <a:pt x="4120392" y="0"/>
                </a:cubicBezTo>
                <a:cubicBezTo>
                  <a:pt x="4231052" y="4016"/>
                  <a:pt x="4311275" y="107416"/>
                  <a:pt x="4329907" y="209515"/>
                </a:cubicBezTo>
                <a:cubicBezTo>
                  <a:pt x="4423518" y="532211"/>
                  <a:pt x="4412610" y="911140"/>
                  <a:pt x="4329907" y="1252866"/>
                </a:cubicBezTo>
                <a:cubicBezTo>
                  <a:pt x="4336588" y="1360606"/>
                  <a:pt x="4231908" y="1460349"/>
                  <a:pt x="4120392" y="1462381"/>
                </a:cubicBezTo>
                <a:cubicBezTo>
                  <a:pt x="3449985" y="1479006"/>
                  <a:pt x="691619" y="1394593"/>
                  <a:pt x="209515" y="1462381"/>
                </a:cubicBezTo>
                <a:cubicBezTo>
                  <a:pt x="111931" y="1463227"/>
                  <a:pt x="19563" y="1376644"/>
                  <a:pt x="0" y="1252866"/>
                </a:cubicBezTo>
                <a:cubicBezTo>
                  <a:pt x="-57785" y="1113326"/>
                  <a:pt x="-71642" y="624799"/>
                  <a:pt x="0" y="20951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Nam.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138" y="4133850"/>
            <a:ext cx="1857888" cy="3142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46EB9-095D-4EB6-BEA3-AB8DF586C7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969" t="30103" r="45954" b="32371"/>
          <a:stretch/>
        </p:blipFill>
        <p:spPr>
          <a:xfrm>
            <a:off x="4674726" y="196200"/>
            <a:ext cx="3518720" cy="2469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EC25E1-D51B-4E48-A2AC-E228172D0C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490" t="29966" r="21505" b="32645"/>
          <a:stretch/>
        </p:blipFill>
        <p:spPr>
          <a:xfrm>
            <a:off x="8402461" y="196200"/>
            <a:ext cx="2684639" cy="2531146"/>
          </a:xfrm>
          <a:prstGeom prst="round2DiagRect">
            <a:avLst>
              <a:gd name="adj1" fmla="val 0"/>
              <a:gd name="adj2" fmla="val 3287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6F5387-B3CD-4C1B-8C01-E1656FC546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649" t="41374" r="19278" b="17939"/>
          <a:stretch/>
        </p:blipFill>
        <p:spPr>
          <a:xfrm>
            <a:off x="4614617" y="2951766"/>
            <a:ext cx="6472483" cy="2716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0BDC8C02-31B0-47D5-B2C8-CFCF2F794800}"/>
              </a:ext>
            </a:extLst>
          </p:cNvPr>
          <p:cNvSpPr txBox="1"/>
          <p:nvPr/>
        </p:nvSpPr>
        <p:spPr>
          <a:xfrm>
            <a:off x="4293219" y="5922998"/>
            <a:ext cx="494304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UTM Cookies" panose="02040603050506020204" pitchFamily="18" charset="0"/>
              </a:rPr>
              <a:t>Làm</a:t>
            </a:r>
            <a:r>
              <a:rPr lang="en-US" sz="44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Cookies" panose="02040603050506020204" pitchFamily="18" charset="0"/>
              </a:rPr>
              <a:t>việc</a:t>
            </a:r>
            <a:r>
              <a:rPr lang="en-US" sz="44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Cookies" panose="02040603050506020204" pitchFamily="18" charset="0"/>
              </a:rPr>
              <a:t>nhóm</a:t>
            </a:r>
            <a:r>
              <a:rPr lang="en-US" sz="4400" dirty="0">
                <a:solidFill>
                  <a:schemeClr val="bg1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Cookies" panose="02040603050506020204" pitchFamily="18" charset="0"/>
              </a:rPr>
              <a:t>đôi</a:t>
            </a:r>
            <a:endParaRPr lang="en-US" sz="4400" dirty="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32D1565F-DE30-49D6-9BA9-2A88D1623F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36261" y="4310203"/>
            <a:ext cx="2706611" cy="25311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F6A6FE-4653-4B00-832B-560E1E2550FA}"/>
              </a:ext>
            </a:extLst>
          </p:cNvPr>
          <p:cNvSpPr txBox="1"/>
          <p:nvPr/>
        </p:nvSpPr>
        <p:spPr>
          <a:xfrm>
            <a:off x="-36079" y="1828800"/>
            <a:ext cx="45474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endParaRPr lang="en-US" sz="3200" spc="-1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14561F-D4E1-40A0-897F-CBA5F1553F5A}"/>
              </a:ext>
            </a:extLst>
          </p:cNvPr>
          <p:cNvSpPr/>
          <p:nvPr/>
        </p:nvSpPr>
        <p:spPr>
          <a:xfrm>
            <a:off x="181444" y="372409"/>
            <a:ext cx="4311838" cy="3503547"/>
          </a:xfrm>
          <a:custGeom>
            <a:avLst/>
            <a:gdLst>
              <a:gd name="connsiteX0" fmla="*/ 0 w 4311838"/>
              <a:gd name="connsiteY0" fmla="*/ 501953 h 3503547"/>
              <a:gd name="connsiteX1" fmla="*/ 501953 w 4311838"/>
              <a:gd name="connsiteY1" fmla="*/ 0 h 3503547"/>
              <a:gd name="connsiteX2" fmla="*/ 3809885 w 4311838"/>
              <a:gd name="connsiteY2" fmla="*/ 0 h 3503547"/>
              <a:gd name="connsiteX3" fmla="*/ 4311838 w 4311838"/>
              <a:gd name="connsiteY3" fmla="*/ 501953 h 3503547"/>
              <a:gd name="connsiteX4" fmla="*/ 4311838 w 4311838"/>
              <a:gd name="connsiteY4" fmla="*/ 3001594 h 3503547"/>
              <a:gd name="connsiteX5" fmla="*/ 3809885 w 4311838"/>
              <a:gd name="connsiteY5" fmla="*/ 3503547 h 3503547"/>
              <a:gd name="connsiteX6" fmla="*/ 501953 w 4311838"/>
              <a:gd name="connsiteY6" fmla="*/ 3503547 h 3503547"/>
              <a:gd name="connsiteX7" fmla="*/ 0 w 4311838"/>
              <a:gd name="connsiteY7" fmla="*/ 3001594 h 3503547"/>
              <a:gd name="connsiteX8" fmla="*/ 0 w 4311838"/>
              <a:gd name="connsiteY8" fmla="*/ 501953 h 3503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1838" h="3503547" fill="none" extrusionOk="0">
                <a:moveTo>
                  <a:pt x="0" y="501953"/>
                </a:moveTo>
                <a:cubicBezTo>
                  <a:pt x="26225" y="235469"/>
                  <a:pt x="215505" y="-6049"/>
                  <a:pt x="501953" y="0"/>
                </a:cubicBezTo>
                <a:cubicBezTo>
                  <a:pt x="1499294" y="157069"/>
                  <a:pt x="3203822" y="6204"/>
                  <a:pt x="3809885" y="0"/>
                </a:cubicBezTo>
                <a:cubicBezTo>
                  <a:pt x="4084609" y="-9207"/>
                  <a:pt x="4294964" y="230422"/>
                  <a:pt x="4311838" y="501953"/>
                </a:cubicBezTo>
                <a:cubicBezTo>
                  <a:pt x="4215711" y="776698"/>
                  <a:pt x="4239822" y="2198293"/>
                  <a:pt x="4311838" y="3001594"/>
                </a:cubicBezTo>
                <a:cubicBezTo>
                  <a:pt x="4344597" y="3270921"/>
                  <a:pt x="4114187" y="3544398"/>
                  <a:pt x="3809885" y="3503547"/>
                </a:cubicBezTo>
                <a:cubicBezTo>
                  <a:pt x="3138026" y="3559027"/>
                  <a:pt x="1467899" y="3648656"/>
                  <a:pt x="501953" y="3503547"/>
                </a:cubicBezTo>
                <a:cubicBezTo>
                  <a:pt x="226442" y="3520178"/>
                  <a:pt x="-10317" y="3271395"/>
                  <a:pt x="0" y="3001594"/>
                </a:cubicBezTo>
                <a:cubicBezTo>
                  <a:pt x="-136088" y="1987705"/>
                  <a:pt x="164741" y="1442295"/>
                  <a:pt x="0" y="501953"/>
                </a:cubicBezTo>
                <a:close/>
              </a:path>
              <a:path w="4311838" h="3503547" stroke="0" extrusionOk="0">
                <a:moveTo>
                  <a:pt x="0" y="501953"/>
                </a:moveTo>
                <a:cubicBezTo>
                  <a:pt x="-5905" y="264927"/>
                  <a:pt x="256399" y="19758"/>
                  <a:pt x="501953" y="0"/>
                </a:cubicBezTo>
                <a:cubicBezTo>
                  <a:pt x="1676696" y="-28491"/>
                  <a:pt x="2223505" y="-147017"/>
                  <a:pt x="3809885" y="0"/>
                </a:cubicBezTo>
                <a:cubicBezTo>
                  <a:pt x="4058350" y="22861"/>
                  <a:pt x="4309063" y="226759"/>
                  <a:pt x="4311838" y="501953"/>
                </a:cubicBezTo>
                <a:cubicBezTo>
                  <a:pt x="4331189" y="974848"/>
                  <a:pt x="4428735" y="2088454"/>
                  <a:pt x="4311838" y="3001594"/>
                </a:cubicBezTo>
                <a:cubicBezTo>
                  <a:pt x="4318253" y="3271161"/>
                  <a:pt x="4066195" y="3493420"/>
                  <a:pt x="3809885" y="3503547"/>
                </a:cubicBezTo>
                <a:cubicBezTo>
                  <a:pt x="3399381" y="3520172"/>
                  <a:pt x="1737936" y="3435759"/>
                  <a:pt x="501953" y="3503547"/>
                </a:cubicBezTo>
                <a:cubicBezTo>
                  <a:pt x="262287" y="3505299"/>
                  <a:pt x="28358" y="3290507"/>
                  <a:pt x="0" y="3001594"/>
                </a:cubicBezTo>
                <a:cubicBezTo>
                  <a:pt x="17599" y="2209806"/>
                  <a:pt x="-102637" y="1071383"/>
                  <a:pt x="0" y="501953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  <a:p>
            <a:pPr marL="285750" indent="-285750" algn="just">
              <a:buFontTx/>
              <a:buChar char="-"/>
            </a:pP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spc="-15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spc="-1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?</a:t>
            </a:r>
          </a:p>
        </p:txBody>
      </p:sp>
    </p:spTree>
    <p:extLst>
      <p:ext uri="{BB962C8B-B14F-4D97-AF65-F5344CB8AC3E}">
        <p14:creationId xmlns:p14="http://schemas.microsoft.com/office/powerpoint/2010/main" val="3934052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F02664-96EE-4200-861F-1E2F8397F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9F9DF7-A7CA-43D8-B00C-8C41CDEE2075}"/>
              </a:ext>
            </a:extLst>
          </p:cNvPr>
          <p:cNvGrpSpPr/>
          <p:nvPr/>
        </p:nvGrpSpPr>
        <p:grpSpPr>
          <a:xfrm>
            <a:off x="457116" y="462900"/>
            <a:ext cx="4591513" cy="3865921"/>
            <a:chOff x="4291529" y="196200"/>
            <a:chExt cx="6472483" cy="54724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9E46EB9-095D-4EB6-BEA3-AB8DF586C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969" t="30103" r="45954" b="32371"/>
            <a:stretch/>
          </p:blipFill>
          <p:spPr>
            <a:xfrm>
              <a:off x="4351638" y="196200"/>
              <a:ext cx="3518720" cy="246943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EC25E1-D51B-4E48-A2AC-E228172D0C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490" t="29966" r="21505" b="32645"/>
            <a:stretch/>
          </p:blipFill>
          <p:spPr>
            <a:xfrm>
              <a:off x="8079373" y="196200"/>
              <a:ext cx="2684639" cy="2531146"/>
            </a:xfrm>
            <a:prstGeom prst="round2DiagRect">
              <a:avLst>
                <a:gd name="adj1" fmla="val 0"/>
                <a:gd name="adj2" fmla="val 32876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A6F5387-B3CD-4C1B-8C01-E1656FC54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649" t="41374" r="19278" b="17939"/>
            <a:stretch/>
          </p:blipFill>
          <p:spPr>
            <a:xfrm>
              <a:off x="4291529" y="2951766"/>
              <a:ext cx="6472483" cy="271687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pic>
        <p:nvPicPr>
          <p:cNvPr id="12" name="Picture 1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1E17EA6-EC02-44F2-8658-F4A613616B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t="37819" r="47451"/>
          <a:stretch/>
        </p:blipFill>
        <p:spPr>
          <a:xfrm>
            <a:off x="3538019" y="2090730"/>
            <a:ext cx="4291530" cy="4807127"/>
          </a:xfrm>
          <a:prstGeom prst="rect">
            <a:avLst/>
          </a:prstGeom>
        </p:spPr>
      </p:pic>
      <p:sp>
        <p:nvSpPr>
          <p:cNvPr id="18" name="矩形 10">
            <a:extLst>
              <a:ext uri="{FF2B5EF4-FFF2-40B4-BE49-F238E27FC236}">
                <a16:creationId xmlns:a16="http://schemas.microsoft.com/office/drawing/2014/main" id="{715DFCD2-4D9A-43C3-9E7C-006E6AF2DF48}"/>
              </a:ext>
            </a:extLst>
          </p:cNvPr>
          <p:cNvSpPr/>
          <p:nvPr/>
        </p:nvSpPr>
        <p:spPr>
          <a:xfrm>
            <a:off x="6953250" y="2878413"/>
            <a:ext cx="523875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ln w="28575">
                  <a:solidFill>
                    <a:schemeClr val="bg1"/>
                  </a:solidFill>
                </a:ln>
                <a:solidFill>
                  <a:srgbClr val="E71C63"/>
                </a:solidFill>
                <a:latin typeface="UTM Cookies" panose="02040603050506020204" pitchFamily="18" charset="0"/>
                <a:ea typeface="汉仪乐喵体W" panose="00020600040101010101" pitchFamily="18" charset="-122"/>
              </a:rPr>
              <a:t>Cùng</a:t>
            </a:r>
            <a:r>
              <a:rPr lang="en-US" altLang="zh-CN" sz="5400" b="1" dirty="0">
                <a:ln w="28575">
                  <a:solidFill>
                    <a:schemeClr val="bg1"/>
                  </a:solidFill>
                </a:ln>
                <a:solidFill>
                  <a:srgbClr val="E71C63"/>
                </a:solidFill>
                <a:latin typeface="UTM Cookies" panose="02040603050506020204" pitchFamily="18" charset="0"/>
                <a:ea typeface="汉仪乐喵体W" panose="00020600040101010101" pitchFamily="18" charset="-122"/>
              </a:rPr>
              <a:t> chia </a:t>
            </a:r>
            <a:r>
              <a:rPr lang="en-US" altLang="zh-CN" sz="5400" b="1" dirty="0" err="1">
                <a:ln w="28575">
                  <a:solidFill>
                    <a:schemeClr val="bg1"/>
                  </a:solidFill>
                </a:ln>
                <a:solidFill>
                  <a:srgbClr val="E71C63"/>
                </a:solidFill>
                <a:latin typeface="UTM Cookies" panose="02040603050506020204" pitchFamily="18" charset="0"/>
                <a:ea typeface="汉仪乐喵体W" panose="00020600040101010101" pitchFamily="18" charset="-122"/>
              </a:rPr>
              <a:t>sẻ</a:t>
            </a:r>
            <a:endParaRPr lang="zh-CN" altLang="en-US" sz="5400" b="1" dirty="0">
              <a:ln w="28575">
                <a:solidFill>
                  <a:schemeClr val="bg1"/>
                </a:solidFill>
              </a:ln>
              <a:solidFill>
                <a:srgbClr val="E71C63"/>
              </a:solidFill>
              <a:latin typeface="UTM Cookies" panose="02040603050506020204" pitchFamily="18" charset="0"/>
              <a:ea typeface="汉仪乐喵体W" panose="00020600040101010101" pitchFamily="18" charset="-122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9C80E9-87C7-4633-A625-AB7D12D3AD5D}"/>
              </a:ext>
            </a:extLst>
          </p:cNvPr>
          <p:cNvGrpSpPr/>
          <p:nvPr/>
        </p:nvGrpSpPr>
        <p:grpSpPr>
          <a:xfrm>
            <a:off x="7829550" y="4312495"/>
            <a:ext cx="3896299" cy="2340976"/>
            <a:chOff x="-92357" y="1457554"/>
            <a:chExt cx="3896299" cy="23409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241601B-705B-45A1-B1FD-3F3F785AF1D5}"/>
                </a:ext>
              </a:extLst>
            </p:cNvPr>
            <p:cNvSpPr/>
            <p:nvPr/>
          </p:nvSpPr>
          <p:spPr>
            <a:xfrm>
              <a:off x="-92357" y="1457554"/>
              <a:ext cx="3896299" cy="2340976"/>
            </a:xfrm>
            <a:custGeom>
              <a:avLst/>
              <a:gdLst>
                <a:gd name="connsiteX0" fmla="*/ 5380386 w 6642237"/>
                <a:gd name="connsiteY0" fmla="*/ 3915271 h 4344126"/>
                <a:gd name="connsiteX1" fmla="*/ 6263296 w 6642237"/>
                <a:gd name="connsiteY1" fmla="*/ 2909089 h 4344126"/>
                <a:gd name="connsiteX2" fmla="*/ 6596703 w 6642237"/>
                <a:gd name="connsiteY2" fmla="*/ 2259350 h 4344126"/>
                <a:gd name="connsiteX3" fmla="*/ 6596703 w 6642237"/>
                <a:gd name="connsiteY3" fmla="*/ 2084777 h 4344126"/>
                <a:gd name="connsiteX4" fmla="*/ 6263296 w 6642237"/>
                <a:gd name="connsiteY4" fmla="*/ 1435038 h 4344126"/>
                <a:gd name="connsiteX5" fmla="*/ 5380386 w 6642237"/>
                <a:gd name="connsiteY5" fmla="*/ 428855 h 4344126"/>
                <a:gd name="connsiteX6" fmla="*/ 4669667 w 6642237"/>
                <a:gd name="connsiteY6" fmla="*/ 0 h 4344126"/>
                <a:gd name="connsiteX7" fmla="*/ 4492673 w 6642237"/>
                <a:gd name="connsiteY7" fmla="*/ 0 h 4344126"/>
                <a:gd name="connsiteX8" fmla="*/ 2149907 w 6642237"/>
                <a:gd name="connsiteY8" fmla="*/ 0 h 4344126"/>
                <a:gd name="connsiteX9" fmla="*/ 1972571 w 6642237"/>
                <a:gd name="connsiteY9" fmla="*/ 0 h 4344126"/>
                <a:gd name="connsiteX10" fmla="*/ 1261852 w 6642237"/>
                <a:gd name="connsiteY10" fmla="*/ 428855 h 4344126"/>
                <a:gd name="connsiteX11" fmla="*/ 378941 w 6642237"/>
                <a:gd name="connsiteY11" fmla="*/ 1435038 h 4344126"/>
                <a:gd name="connsiteX12" fmla="*/ 45535 w 6642237"/>
                <a:gd name="connsiteY12" fmla="*/ 2084777 h 4344126"/>
                <a:gd name="connsiteX13" fmla="*/ 45535 w 6642237"/>
                <a:gd name="connsiteY13" fmla="*/ 2259350 h 4344126"/>
                <a:gd name="connsiteX14" fmla="*/ 378941 w 6642237"/>
                <a:gd name="connsiteY14" fmla="*/ 2909089 h 4344126"/>
                <a:gd name="connsiteX15" fmla="*/ 1261852 w 6642237"/>
                <a:gd name="connsiteY15" fmla="*/ 3915271 h 4344126"/>
                <a:gd name="connsiteX16" fmla="*/ 1972571 w 6642237"/>
                <a:gd name="connsiteY16" fmla="*/ 4344127 h 4344126"/>
                <a:gd name="connsiteX17" fmla="*/ 2149564 w 6642237"/>
                <a:gd name="connsiteY17" fmla="*/ 4344127 h 4344126"/>
                <a:gd name="connsiteX18" fmla="*/ 4492330 w 6642237"/>
                <a:gd name="connsiteY18" fmla="*/ 4344127 h 4344126"/>
                <a:gd name="connsiteX19" fmla="*/ 4669323 w 6642237"/>
                <a:gd name="connsiteY19" fmla="*/ 4344127 h 4344126"/>
                <a:gd name="connsiteX20" fmla="*/ 5380386 w 6642237"/>
                <a:gd name="connsiteY20" fmla="*/ 3915271 h 4344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642237" h="4344126">
                  <a:moveTo>
                    <a:pt x="5380386" y="3915271"/>
                  </a:moveTo>
                  <a:cubicBezTo>
                    <a:pt x="5920971" y="3909658"/>
                    <a:pt x="6291080" y="3693265"/>
                    <a:pt x="6263296" y="2909089"/>
                  </a:cubicBezTo>
                  <a:cubicBezTo>
                    <a:pt x="6261581" y="2588570"/>
                    <a:pt x="6447493" y="2377229"/>
                    <a:pt x="6596703" y="2259350"/>
                  </a:cubicBezTo>
                  <a:cubicBezTo>
                    <a:pt x="6657416" y="2211356"/>
                    <a:pt x="6657416" y="2132770"/>
                    <a:pt x="6596703" y="2084777"/>
                  </a:cubicBezTo>
                  <a:cubicBezTo>
                    <a:pt x="6447493" y="1966897"/>
                    <a:pt x="6261581" y="1755276"/>
                    <a:pt x="6263296" y="1435038"/>
                  </a:cubicBezTo>
                  <a:cubicBezTo>
                    <a:pt x="6291080" y="650861"/>
                    <a:pt x="5920971" y="434469"/>
                    <a:pt x="5380386" y="428855"/>
                  </a:cubicBezTo>
                  <a:cubicBezTo>
                    <a:pt x="5286743" y="180467"/>
                    <a:pt x="5004103" y="0"/>
                    <a:pt x="4669667" y="0"/>
                  </a:cubicBezTo>
                  <a:lnTo>
                    <a:pt x="4492673" y="0"/>
                  </a:lnTo>
                  <a:lnTo>
                    <a:pt x="2149907" y="0"/>
                  </a:lnTo>
                  <a:lnTo>
                    <a:pt x="1972571" y="0"/>
                  </a:lnTo>
                  <a:cubicBezTo>
                    <a:pt x="1638135" y="0"/>
                    <a:pt x="1355494" y="180467"/>
                    <a:pt x="1261852" y="428855"/>
                  </a:cubicBezTo>
                  <a:cubicBezTo>
                    <a:pt x="721266" y="434469"/>
                    <a:pt x="351158" y="650861"/>
                    <a:pt x="378941" y="1435038"/>
                  </a:cubicBezTo>
                  <a:cubicBezTo>
                    <a:pt x="380657" y="1755557"/>
                    <a:pt x="194745" y="1966897"/>
                    <a:pt x="45535" y="2084777"/>
                  </a:cubicBezTo>
                  <a:cubicBezTo>
                    <a:pt x="-15178" y="2132770"/>
                    <a:pt x="-15178" y="2211356"/>
                    <a:pt x="45535" y="2259350"/>
                  </a:cubicBezTo>
                  <a:cubicBezTo>
                    <a:pt x="194745" y="2377229"/>
                    <a:pt x="380657" y="2588850"/>
                    <a:pt x="378941" y="2909089"/>
                  </a:cubicBezTo>
                  <a:cubicBezTo>
                    <a:pt x="351158" y="3693265"/>
                    <a:pt x="721266" y="3909658"/>
                    <a:pt x="1261852" y="3915271"/>
                  </a:cubicBezTo>
                  <a:cubicBezTo>
                    <a:pt x="1355494" y="4163659"/>
                    <a:pt x="1638135" y="4344127"/>
                    <a:pt x="1972571" y="4344127"/>
                  </a:cubicBezTo>
                  <a:lnTo>
                    <a:pt x="2149564" y="4344127"/>
                  </a:lnTo>
                  <a:lnTo>
                    <a:pt x="4492330" y="4344127"/>
                  </a:lnTo>
                  <a:lnTo>
                    <a:pt x="4669323" y="4344127"/>
                  </a:lnTo>
                  <a:cubicBezTo>
                    <a:pt x="5004103" y="4344127"/>
                    <a:pt x="5286743" y="4163659"/>
                    <a:pt x="5380386" y="3915271"/>
                  </a:cubicBezTo>
                  <a:close/>
                </a:path>
              </a:pathLst>
            </a:custGeom>
            <a:solidFill>
              <a:schemeClr val="bg1"/>
            </a:solidFill>
            <a:ln w="76200" cap="flat">
              <a:solidFill>
                <a:srgbClr val="99FFC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vi-VN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B6648B-137C-4B1F-943E-F1FDB90FAFD9}"/>
                </a:ext>
              </a:extLst>
            </p:cNvPr>
            <p:cNvSpPr txBox="1"/>
            <p:nvPr/>
          </p:nvSpPr>
          <p:spPr>
            <a:xfrm>
              <a:off x="400881" y="1473880"/>
              <a:ext cx="284398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EA365D"/>
                  </a:solidFill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EA365D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EA365D"/>
                  </a:solidFill>
                  <a:cs typeface="Arial" panose="020B0604020202020204" pitchFamily="34" charset="0"/>
                </a:rPr>
                <a:t>nhóm</a:t>
              </a:r>
              <a:r>
                <a:rPr lang="en-US" sz="3600" dirty="0">
                  <a:solidFill>
                    <a:srgbClr val="EA365D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EA365D"/>
                  </a:solidFill>
                  <a:cs typeface="Arial" panose="020B0604020202020204" pitchFamily="34" charset="0"/>
                </a:rPr>
                <a:t>lắng</a:t>
              </a:r>
              <a:r>
                <a:rPr lang="en-US" sz="3600" dirty="0">
                  <a:solidFill>
                    <a:srgbClr val="EA365D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EA365D"/>
                  </a:solidFill>
                  <a:cs typeface="Arial" panose="020B0604020202020204" pitchFamily="34" charset="0"/>
                </a:rPr>
                <a:t>nghe</a:t>
              </a:r>
              <a:r>
                <a:rPr lang="en-US" sz="3600" dirty="0">
                  <a:solidFill>
                    <a:srgbClr val="EA365D"/>
                  </a:solidFill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EA365D"/>
                  </a:solidFill>
                  <a:cs typeface="Arial" panose="020B0604020202020204" pitchFamily="34" charset="0"/>
                </a:rPr>
                <a:t>nhận</a:t>
              </a:r>
              <a:r>
                <a:rPr lang="en-US" sz="3600" dirty="0">
                  <a:solidFill>
                    <a:srgbClr val="EA365D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EA365D"/>
                  </a:solidFill>
                  <a:cs typeface="Arial" panose="020B0604020202020204" pitchFamily="34" charset="0"/>
                </a:rPr>
                <a:t>xét</a:t>
              </a:r>
              <a:r>
                <a:rPr lang="en-US" sz="3600" dirty="0">
                  <a:solidFill>
                    <a:srgbClr val="EA365D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EA365D"/>
                  </a:solidFill>
                  <a:cs typeface="Arial" panose="020B0604020202020204" pitchFamily="34" charset="0"/>
                </a:rPr>
                <a:t>và</a:t>
              </a:r>
              <a:r>
                <a:rPr lang="en-US" sz="3600" dirty="0">
                  <a:solidFill>
                    <a:srgbClr val="EA365D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EA365D"/>
                  </a:solidFill>
                  <a:cs typeface="Arial" panose="020B0604020202020204" pitchFamily="34" charset="0"/>
                </a:rPr>
                <a:t>bổ</a:t>
              </a:r>
              <a:r>
                <a:rPr lang="en-US" sz="3600" dirty="0">
                  <a:solidFill>
                    <a:srgbClr val="EA365D"/>
                  </a:solidFill>
                  <a:cs typeface="Arial" panose="020B0604020202020204" pitchFamily="34" charset="0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74897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59DBF8F-3B33-4EFF-B5B5-BABA99856434}"/>
              </a:ext>
            </a:extLst>
          </p:cNvPr>
          <p:cNvSpPr/>
          <p:nvPr/>
        </p:nvSpPr>
        <p:spPr>
          <a:xfrm>
            <a:off x="2414326" y="326572"/>
            <a:ext cx="8972550" cy="3714749"/>
          </a:xfrm>
          <a:custGeom>
            <a:avLst/>
            <a:gdLst>
              <a:gd name="connsiteX0" fmla="*/ 0 w 8972550"/>
              <a:gd name="connsiteY0" fmla="*/ 532212 h 3714749"/>
              <a:gd name="connsiteX1" fmla="*/ 532212 w 8972550"/>
              <a:gd name="connsiteY1" fmla="*/ 0 h 3714749"/>
              <a:gd name="connsiteX2" fmla="*/ 8440338 w 8972550"/>
              <a:gd name="connsiteY2" fmla="*/ 0 h 3714749"/>
              <a:gd name="connsiteX3" fmla="*/ 8972550 w 8972550"/>
              <a:gd name="connsiteY3" fmla="*/ 532212 h 3714749"/>
              <a:gd name="connsiteX4" fmla="*/ 8972550 w 8972550"/>
              <a:gd name="connsiteY4" fmla="*/ 3182537 h 3714749"/>
              <a:gd name="connsiteX5" fmla="*/ 8440338 w 8972550"/>
              <a:gd name="connsiteY5" fmla="*/ 3714749 h 3714749"/>
              <a:gd name="connsiteX6" fmla="*/ 532212 w 8972550"/>
              <a:gd name="connsiteY6" fmla="*/ 3714749 h 3714749"/>
              <a:gd name="connsiteX7" fmla="*/ 0 w 8972550"/>
              <a:gd name="connsiteY7" fmla="*/ 3182537 h 3714749"/>
              <a:gd name="connsiteX8" fmla="*/ 0 w 8972550"/>
              <a:gd name="connsiteY8" fmla="*/ 532212 h 371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72550" h="3714749" fill="none" extrusionOk="0">
                <a:moveTo>
                  <a:pt x="0" y="532212"/>
                </a:moveTo>
                <a:cubicBezTo>
                  <a:pt x="13416" y="243772"/>
                  <a:pt x="209753" y="-18702"/>
                  <a:pt x="532212" y="0"/>
                </a:cubicBezTo>
                <a:cubicBezTo>
                  <a:pt x="2238967" y="157069"/>
                  <a:pt x="5630355" y="6204"/>
                  <a:pt x="8440338" y="0"/>
                </a:cubicBezTo>
                <a:cubicBezTo>
                  <a:pt x="8721536" y="-46964"/>
                  <a:pt x="8960493" y="242345"/>
                  <a:pt x="8972550" y="532212"/>
                </a:cubicBezTo>
                <a:cubicBezTo>
                  <a:pt x="8876423" y="939094"/>
                  <a:pt x="8900534" y="1937933"/>
                  <a:pt x="8972550" y="3182537"/>
                </a:cubicBezTo>
                <a:cubicBezTo>
                  <a:pt x="8977465" y="3475286"/>
                  <a:pt x="8766259" y="3763001"/>
                  <a:pt x="8440338" y="3714749"/>
                </a:cubicBezTo>
                <a:cubicBezTo>
                  <a:pt x="7360504" y="3770229"/>
                  <a:pt x="1946313" y="3859858"/>
                  <a:pt x="532212" y="3714749"/>
                </a:cubicBezTo>
                <a:cubicBezTo>
                  <a:pt x="239195" y="3723660"/>
                  <a:pt x="-33228" y="3452572"/>
                  <a:pt x="0" y="3182537"/>
                </a:cubicBezTo>
                <a:cubicBezTo>
                  <a:pt x="-136088" y="2669203"/>
                  <a:pt x="164741" y="801559"/>
                  <a:pt x="0" y="532212"/>
                </a:cubicBezTo>
                <a:close/>
              </a:path>
              <a:path w="8972550" h="3714749" stroke="0" extrusionOk="0">
                <a:moveTo>
                  <a:pt x="0" y="532212"/>
                </a:moveTo>
                <a:cubicBezTo>
                  <a:pt x="-2725" y="256829"/>
                  <a:pt x="277377" y="24394"/>
                  <a:pt x="532212" y="0"/>
                </a:cubicBezTo>
                <a:cubicBezTo>
                  <a:pt x="1501640" y="-28491"/>
                  <a:pt x="6076884" y="-147017"/>
                  <a:pt x="8440338" y="0"/>
                </a:cubicBezTo>
                <a:cubicBezTo>
                  <a:pt x="8720964" y="10579"/>
                  <a:pt x="8937363" y="263988"/>
                  <a:pt x="8972550" y="532212"/>
                </a:cubicBezTo>
                <a:cubicBezTo>
                  <a:pt x="8991901" y="905574"/>
                  <a:pt x="9089447" y="2046918"/>
                  <a:pt x="8972550" y="3182537"/>
                </a:cubicBezTo>
                <a:cubicBezTo>
                  <a:pt x="9005509" y="3437142"/>
                  <a:pt x="8701465" y="3698862"/>
                  <a:pt x="8440338" y="3714749"/>
                </a:cubicBezTo>
                <a:cubicBezTo>
                  <a:pt x="5274871" y="3731374"/>
                  <a:pt x="1810403" y="3646961"/>
                  <a:pt x="532212" y="3714749"/>
                </a:cubicBezTo>
                <a:cubicBezTo>
                  <a:pt x="286509" y="3716999"/>
                  <a:pt x="44664" y="3494885"/>
                  <a:pt x="0" y="3182537"/>
                </a:cubicBezTo>
                <a:cubicBezTo>
                  <a:pt x="17599" y="2023464"/>
                  <a:pt x="-102637" y="1222366"/>
                  <a:pt x="0" y="532212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904669613">
                  <a:prstGeom prst="roundRect">
                    <a:avLst>
                      <a:gd name="adj" fmla="val 1432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kẹt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77EBB41-BD61-437C-988A-41D363957B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t="37819" r="47451"/>
          <a:stretch/>
        </p:blipFill>
        <p:spPr>
          <a:xfrm>
            <a:off x="-649217" y="2404854"/>
            <a:ext cx="3813033" cy="4271142"/>
          </a:xfrm>
          <a:prstGeom prst="rect">
            <a:avLst/>
          </a:prstGeom>
        </p:spPr>
      </p:pic>
      <p:sp>
        <p:nvSpPr>
          <p:cNvPr id="15" name="矩形 10">
            <a:extLst>
              <a:ext uri="{FF2B5EF4-FFF2-40B4-BE49-F238E27FC236}">
                <a16:creationId xmlns:a16="http://schemas.microsoft.com/office/drawing/2014/main" id="{96A8EA25-93D5-49D0-879C-9F97B6BF31B5}"/>
              </a:ext>
            </a:extLst>
          </p:cNvPr>
          <p:cNvSpPr/>
          <p:nvPr/>
        </p:nvSpPr>
        <p:spPr>
          <a:xfrm>
            <a:off x="4281226" y="570757"/>
            <a:ext cx="523875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dirty="0" err="1">
                <a:ln w="15875">
                  <a:noFill/>
                </a:ln>
                <a:solidFill>
                  <a:srgbClr val="E71C63"/>
                </a:solidFill>
                <a:latin typeface="UTM Cookies" panose="02040603050506020204" pitchFamily="18" charset="0"/>
                <a:ea typeface="汉仪乐喵体W" panose="00020600040101010101" pitchFamily="18" charset="-122"/>
              </a:rPr>
              <a:t>Câu</a:t>
            </a:r>
            <a:r>
              <a:rPr lang="en-US" altLang="zh-CN" sz="5400" b="1" dirty="0">
                <a:ln w="15875">
                  <a:noFill/>
                </a:ln>
                <a:solidFill>
                  <a:srgbClr val="E71C63"/>
                </a:solidFill>
                <a:latin typeface="UTM Cookies" panose="02040603050506020204" pitchFamily="18" charset="0"/>
                <a:ea typeface="汉仪乐喵体W" panose="00020600040101010101" pitchFamily="18" charset="-122"/>
              </a:rPr>
              <a:t> </a:t>
            </a:r>
            <a:r>
              <a:rPr lang="en-US" altLang="zh-CN" sz="5400" b="1" dirty="0" err="1">
                <a:ln w="15875">
                  <a:noFill/>
                </a:ln>
                <a:solidFill>
                  <a:srgbClr val="E71C63"/>
                </a:solidFill>
                <a:latin typeface="UTM Cookies" panose="02040603050506020204" pitchFamily="18" charset="0"/>
                <a:ea typeface="汉仪乐喵体W" panose="00020600040101010101" pitchFamily="18" charset="-122"/>
              </a:rPr>
              <a:t>trả</a:t>
            </a:r>
            <a:r>
              <a:rPr lang="en-US" altLang="zh-CN" sz="5400" b="1" dirty="0">
                <a:ln w="15875">
                  <a:noFill/>
                </a:ln>
                <a:solidFill>
                  <a:srgbClr val="E71C63"/>
                </a:solidFill>
                <a:latin typeface="UTM Cookies" panose="02040603050506020204" pitchFamily="18" charset="0"/>
                <a:ea typeface="汉仪乐喵体W" panose="00020600040101010101" pitchFamily="18" charset="-122"/>
              </a:rPr>
              <a:t> </a:t>
            </a:r>
            <a:r>
              <a:rPr lang="en-US" altLang="zh-CN" sz="5400" b="1" dirty="0" err="1">
                <a:ln w="15875">
                  <a:noFill/>
                </a:ln>
                <a:solidFill>
                  <a:srgbClr val="E71C63"/>
                </a:solidFill>
                <a:latin typeface="UTM Cookies" panose="02040603050506020204" pitchFamily="18" charset="0"/>
                <a:ea typeface="汉仪乐喵体W" panose="00020600040101010101" pitchFamily="18" charset="-122"/>
              </a:rPr>
              <a:t>lời</a:t>
            </a:r>
            <a:endParaRPr lang="zh-CN" altLang="en-US" sz="5400" b="1" dirty="0">
              <a:ln w="15875">
                <a:noFill/>
              </a:ln>
              <a:solidFill>
                <a:srgbClr val="E71C63"/>
              </a:solidFill>
              <a:latin typeface="UTM Cookies" panose="02040603050506020204" pitchFamily="18" charset="0"/>
              <a:ea typeface="汉仪乐喵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1586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1227</TotalTime>
  <Words>782</Words>
  <Application>Microsoft Office PowerPoint</Application>
  <PresentationFormat>Widescreen</PresentationFormat>
  <Paragraphs>128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#9Slide05 SVNClementine</vt:lpstr>
      <vt:lpstr>Arial</vt:lpstr>
      <vt:lpstr>Calibri</vt:lpstr>
      <vt:lpstr>Calibri Light</vt:lpstr>
      <vt:lpstr>SVN-Poky's</vt:lpstr>
      <vt:lpstr>Times New Roman</vt:lpstr>
      <vt:lpstr>UTM Cookies</vt:lpstr>
      <vt:lpstr>UTM Duepuntozero</vt:lpstr>
      <vt:lpstr>UTM Edwardian</vt:lpstr>
      <vt:lpstr>UVN Banh Mi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http://www.ypppt.com/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</dc:title>
  <dc:creator>第一PPT模板网-WWW.1PPT.COM</dc:creator>
  <cp:keywords>第一PPT模板网-WWW.1PPT.COM</cp:keywords>
  <dc:description>www.1ppt.com</dc:description>
  <cp:lastModifiedBy>Phạm Minh Trường [GV]</cp:lastModifiedBy>
  <cp:revision>78</cp:revision>
  <dcterms:created xsi:type="dcterms:W3CDTF">2017-09-10T07:00:02Z</dcterms:created>
  <dcterms:modified xsi:type="dcterms:W3CDTF">2022-10-03T02:54:40Z</dcterms:modified>
</cp:coreProperties>
</file>